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1423" r:id="rId2"/>
    <p:sldId id="1614" r:id="rId3"/>
    <p:sldId id="1615" r:id="rId4"/>
    <p:sldId id="1852" r:id="rId5"/>
    <p:sldId id="1853" r:id="rId6"/>
    <p:sldId id="1855" r:id="rId7"/>
    <p:sldId id="1857" r:id="rId8"/>
    <p:sldId id="1856" r:id="rId9"/>
    <p:sldId id="1858" r:id="rId10"/>
    <p:sldId id="1859" r:id="rId11"/>
    <p:sldId id="1860" r:id="rId12"/>
    <p:sldId id="1861" r:id="rId13"/>
    <p:sldId id="1862" r:id="rId14"/>
    <p:sldId id="1863" r:id="rId15"/>
    <p:sldId id="1864" r:id="rId16"/>
    <p:sldId id="1865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>
      <p:cViewPr varScale="1">
        <p:scale>
          <a:sx n="121" d="100"/>
          <a:sy n="121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colored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2">
        <a:alpha val="0"/>
      </a:schemeClr>
    </dgm:fillClrLst>
    <dgm:linClrLst meth="repeat">
      <a:schemeClr val="accent2">
        <a:alpha val="0"/>
      </a:schemeClr>
    </dgm:linClrLst>
    <dgm:effectClrLst/>
    <dgm:txLinClrLst/>
    <dgm:txFillClrLst meth="repeat">
      <a:schemeClr val="accent2"/>
      <a:schemeClr val="accent3"/>
      <a:schemeClr val="accent4"/>
      <a:schemeClr val="accent5"/>
      <a:schemeClr val="accent6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1F8B479-B752-4888-A937-559351F72163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5FD0B0DA-86FF-4A3A-88DA-3ECEDE8D3B43}">
      <dgm:prSet/>
      <dgm:spPr/>
      <dgm:t>
        <a:bodyPr/>
        <a:lstStyle/>
        <a:p>
          <a:r>
            <a:rPr lang="en-US" dirty="0"/>
            <a:t>Track 1</a:t>
          </a:r>
        </a:p>
      </dgm:t>
    </dgm:pt>
    <dgm:pt modelId="{E054CF40-B707-4CB5-B865-841D119D79A7}" type="parTrans" cxnId="{DF159C19-DECB-4B96-8B91-B31236CC1E4E}">
      <dgm:prSet/>
      <dgm:spPr/>
      <dgm:t>
        <a:bodyPr/>
        <a:lstStyle/>
        <a:p>
          <a:endParaRPr lang="en-US"/>
        </a:p>
      </dgm:t>
    </dgm:pt>
    <dgm:pt modelId="{8F05D849-08F1-4B42-AF75-AF70DEBB7225}" type="sibTrans" cxnId="{DF159C19-DECB-4B96-8B91-B31236CC1E4E}">
      <dgm:prSet/>
      <dgm:spPr/>
      <dgm:t>
        <a:bodyPr/>
        <a:lstStyle/>
        <a:p>
          <a:endParaRPr lang="en-US"/>
        </a:p>
      </dgm:t>
    </dgm:pt>
    <dgm:pt modelId="{B3A7C06C-9E4B-4B7B-9B73-70EBE74FF360}">
      <dgm:prSet/>
      <dgm:spPr/>
      <dgm:t>
        <a:bodyPr/>
        <a:lstStyle/>
        <a:p>
          <a:r>
            <a:rPr lang="en-US" dirty="0"/>
            <a:t>You complete a small midterm project, and a bit of a bigger final project</a:t>
          </a:r>
        </a:p>
      </dgm:t>
    </dgm:pt>
    <dgm:pt modelId="{65A87BE0-1A08-41EB-8DDA-DF00EC395DEE}" type="parTrans" cxnId="{08F2DEDD-416C-46B8-A9F8-DC41BC3A3F77}">
      <dgm:prSet/>
      <dgm:spPr/>
      <dgm:t>
        <a:bodyPr/>
        <a:lstStyle/>
        <a:p>
          <a:endParaRPr lang="en-US"/>
        </a:p>
      </dgm:t>
    </dgm:pt>
    <dgm:pt modelId="{0F117737-534B-4916-8A2F-84EE957490CB}" type="sibTrans" cxnId="{08F2DEDD-416C-46B8-A9F8-DC41BC3A3F77}">
      <dgm:prSet/>
      <dgm:spPr/>
      <dgm:t>
        <a:bodyPr/>
        <a:lstStyle/>
        <a:p>
          <a:endParaRPr lang="en-US"/>
        </a:p>
      </dgm:t>
    </dgm:pt>
    <dgm:pt modelId="{8A675939-999F-4938-B7D5-91703AC3B03C}">
      <dgm:prSet/>
      <dgm:spPr/>
      <dgm:t>
        <a:bodyPr/>
        <a:lstStyle/>
        <a:p>
          <a:r>
            <a:rPr lang="en-US"/>
            <a:t>This is what is in the syllabus</a:t>
          </a:r>
        </a:p>
      </dgm:t>
    </dgm:pt>
    <dgm:pt modelId="{FECD8AA2-2F64-499C-B6A0-A81EC9504560}" type="parTrans" cxnId="{FB7A47E9-0E69-4997-B245-34E10DC05283}">
      <dgm:prSet/>
      <dgm:spPr/>
      <dgm:t>
        <a:bodyPr/>
        <a:lstStyle/>
        <a:p>
          <a:endParaRPr lang="en-US"/>
        </a:p>
      </dgm:t>
    </dgm:pt>
    <dgm:pt modelId="{33E091E0-5A57-4C88-A79F-A5C59F295334}" type="sibTrans" cxnId="{FB7A47E9-0E69-4997-B245-34E10DC05283}">
      <dgm:prSet/>
      <dgm:spPr/>
      <dgm:t>
        <a:bodyPr/>
        <a:lstStyle/>
        <a:p>
          <a:endParaRPr lang="en-US"/>
        </a:p>
      </dgm:t>
    </dgm:pt>
    <dgm:pt modelId="{D20486B6-697F-4CB5-89AC-C52C37DC76F6}">
      <dgm:prSet/>
      <dgm:spPr/>
      <dgm:t>
        <a:bodyPr/>
        <a:lstStyle/>
        <a:p>
          <a:r>
            <a:rPr lang="en-US"/>
            <a:t>It is more of a traditional approach</a:t>
          </a:r>
        </a:p>
      </dgm:t>
    </dgm:pt>
    <dgm:pt modelId="{AB936F8A-7509-4486-90EB-F73B926B720F}" type="parTrans" cxnId="{FF2136C9-3DA5-41C4-A3D5-07771A9CD5BD}">
      <dgm:prSet/>
      <dgm:spPr/>
      <dgm:t>
        <a:bodyPr/>
        <a:lstStyle/>
        <a:p>
          <a:endParaRPr lang="en-US"/>
        </a:p>
      </dgm:t>
    </dgm:pt>
    <dgm:pt modelId="{ABBD28EE-8294-4D53-827F-604BF016F2A5}" type="sibTrans" cxnId="{FF2136C9-3DA5-41C4-A3D5-07771A9CD5BD}">
      <dgm:prSet/>
      <dgm:spPr/>
      <dgm:t>
        <a:bodyPr/>
        <a:lstStyle/>
        <a:p>
          <a:endParaRPr lang="en-US"/>
        </a:p>
      </dgm:t>
    </dgm:pt>
    <dgm:pt modelId="{3949D66D-E4A6-4F1E-9942-25FEF258D4EA}">
      <dgm:prSet/>
      <dgm:spPr/>
      <dgm:t>
        <a:bodyPr/>
        <a:lstStyle/>
        <a:p>
          <a:r>
            <a:rPr lang="en-US"/>
            <a:t>It is easier</a:t>
          </a:r>
        </a:p>
      </dgm:t>
    </dgm:pt>
    <dgm:pt modelId="{3A03FB59-6011-443A-86C0-658F87E30763}" type="parTrans" cxnId="{F15C1B73-2710-4BA0-903C-643A23AC2C62}">
      <dgm:prSet/>
      <dgm:spPr/>
      <dgm:t>
        <a:bodyPr/>
        <a:lstStyle/>
        <a:p>
          <a:endParaRPr lang="en-US"/>
        </a:p>
      </dgm:t>
    </dgm:pt>
    <dgm:pt modelId="{5D2A1DE0-4EAA-4F96-8332-605AF204C01D}" type="sibTrans" cxnId="{F15C1B73-2710-4BA0-903C-643A23AC2C62}">
      <dgm:prSet/>
      <dgm:spPr/>
      <dgm:t>
        <a:bodyPr/>
        <a:lstStyle/>
        <a:p>
          <a:endParaRPr lang="en-US"/>
        </a:p>
      </dgm:t>
    </dgm:pt>
    <dgm:pt modelId="{08187052-8788-D94B-A9A6-2F4D0E47E4AF}" type="pres">
      <dgm:prSet presAssocID="{A1F8B479-B752-4888-A937-559351F72163}" presName="linear" presStyleCnt="0">
        <dgm:presLayoutVars>
          <dgm:animLvl val="lvl"/>
          <dgm:resizeHandles val="exact"/>
        </dgm:presLayoutVars>
      </dgm:prSet>
      <dgm:spPr/>
    </dgm:pt>
    <dgm:pt modelId="{F6561E1D-F42B-4D43-A056-C7B472B24C1A}" type="pres">
      <dgm:prSet presAssocID="{5FD0B0DA-86FF-4A3A-88DA-3ECEDE8D3B43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19FFA5ED-F8DB-5A4F-A988-31EB329BA7AA}" type="pres">
      <dgm:prSet presAssocID="{5FD0B0DA-86FF-4A3A-88DA-3ECEDE8D3B43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DEB9E806-7BB2-9140-BAA3-FEFABE4FFC03}" type="presOf" srcId="{D20486B6-697F-4CB5-89AC-C52C37DC76F6}" destId="{19FFA5ED-F8DB-5A4F-A988-31EB329BA7AA}" srcOrd="0" destOrd="2" presId="urn:microsoft.com/office/officeart/2005/8/layout/vList2"/>
    <dgm:cxn modelId="{CC5A5112-BD2C-5941-A681-972710A71CA0}" type="presOf" srcId="{B3A7C06C-9E4B-4B7B-9B73-70EBE74FF360}" destId="{19FFA5ED-F8DB-5A4F-A988-31EB329BA7AA}" srcOrd="0" destOrd="0" presId="urn:microsoft.com/office/officeart/2005/8/layout/vList2"/>
    <dgm:cxn modelId="{AD1E4D16-DC51-ED4C-8AED-C4360602DA30}" type="presOf" srcId="{8A675939-999F-4938-B7D5-91703AC3B03C}" destId="{19FFA5ED-F8DB-5A4F-A988-31EB329BA7AA}" srcOrd="0" destOrd="1" presId="urn:microsoft.com/office/officeart/2005/8/layout/vList2"/>
    <dgm:cxn modelId="{DF159C19-DECB-4B96-8B91-B31236CC1E4E}" srcId="{A1F8B479-B752-4888-A937-559351F72163}" destId="{5FD0B0DA-86FF-4A3A-88DA-3ECEDE8D3B43}" srcOrd="0" destOrd="0" parTransId="{E054CF40-B707-4CB5-B865-841D119D79A7}" sibTransId="{8F05D849-08F1-4B42-AF75-AF70DEBB7225}"/>
    <dgm:cxn modelId="{E6C9E15A-40D2-1547-B701-68C28DD7B1D1}" type="presOf" srcId="{A1F8B479-B752-4888-A937-559351F72163}" destId="{08187052-8788-D94B-A9A6-2F4D0E47E4AF}" srcOrd="0" destOrd="0" presId="urn:microsoft.com/office/officeart/2005/8/layout/vList2"/>
    <dgm:cxn modelId="{F15C1B73-2710-4BA0-903C-643A23AC2C62}" srcId="{5FD0B0DA-86FF-4A3A-88DA-3ECEDE8D3B43}" destId="{3949D66D-E4A6-4F1E-9942-25FEF258D4EA}" srcOrd="3" destOrd="0" parTransId="{3A03FB59-6011-443A-86C0-658F87E30763}" sibTransId="{5D2A1DE0-4EAA-4F96-8332-605AF204C01D}"/>
    <dgm:cxn modelId="{7013FAC2-97A5-2D4E-8706-9E06ECE9CCD3}" type="presOf" srcId="{5FD0B0DA-86FF-4A3A-88DA-3ECEDE8D3B43}" destId="{F6561E1D-F42B-4D43-A056-C7B472B24C1A}" srcOrd="0" destOrd="0" presId="urn:microsoft.com/office/officeart/2005/8/layout/vList2"/>
    <dgm:cxn modelId="{FF2136C9-3DA5-41C4-A3D5-07771A9CD5BD}" srcId="{5FD0B0DA-86FF-4A3A-88DA-3ECEDE8D3B43}" destId="{D20486B6-697F-4CB5-89AC-C52C37DC76F6}" srcOrd="2" destOrd="0" parTransId="{AB936F8A-7509-4486-90EB-F73B926B720F}" sibTransId="{ABBD28EE-8294-4D53-827F-604BF016F2A5}"/>
    <dgm:cxn modelId="{08F2DEDD-416C-46B8-A9F8-DC41BC3A3F77}" srcId="{5FD0B0DA-86FF-4A3A-88DA-3ECEDE8D3B43}" destId="{B3A7C06C-9E4B-4B7B-9B73-70EBE74FF360}" srcOrd="0" destOrd="0" parTransId="{65A87BE0-1A08-41EB-8DDA-DF00EC395DEE}" sibTransId="{0F117737-534B-4916-8A2F-84EE957490CB}"/>
    <dgm:cxn modelId="{FB7A47E9-0E69-4997-B245-34E10DC05283}" srcId="{5FD0B0DA-86FF-4A3A-88DA-3ECEDE8D3B43}" destId="{8A675939-999F-4938-B7D5-91703AC3B03C}" srcOrd="1" destOrd="0" parTransId="{FECD8AA2-2F64-499C-B6A0-A81EC9504560}" sibTransId="{33E091E0-5A57-4C88-A79F-A5C59F295334}"/>
    <dgm:cxn modelId="{BE59DCEB-28DC-EC4E-810A-B0BDFF9E3DE4}" type="presOf" srcId="{3949D66D-E4A6-4F1E-9942-25FEF258D4EA}" destId="{19FFA5ED-F8DB-5A4F-A988-31EB329BA7AA}" srcOrd="0" destOrd="3" presId="urn:microsoft.com/office/officeart/2005/8/layout/vList2"/>
    <dgm:cxn modelId="{6F4FECCB-ADCD-6F4A-98EF-30FF84932936}" type="presParOf" srcId="{08187052-8788-D94B-A9A6-2F4D0E47E4AF}" destId="{F6561E1D-F42B-4D43-A056-C7B472B24C1A}" srcOrd="0" destOrd="0" presId="urn:microsoft.com/office/officeart/2005/8/layout/vList2"/>
    <dgm:cxn modelId="{3B5B8B26-2368-724E-B563-547239590B7D}" type="presParOf" srcId="{08187052-8788-D94B-A9A6-2F4D0E47E4AF}" destId="{19FFA5ED-F8DB-5A4F-A988-31EB329BA7AA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1F8B479-B752-4888-A937-559351F72163}" type="doc">
      <dgm:prSet loTypeId="urn:microsoft.com/office/officeart/2005/8/layout/vList2" loCatId="list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5FD0B0DA-86FF-4A3A-88DA-3ECEDE8D3B43}">
      <dgm:prSet/>
      <dgm:spPr/>
      <dgm:t>
        <a:bodyPr/>
        <a:lstStyle/>
        <a:p>
          <a:r>
            <a:rPr lang="en-US" dirty="0"/>
            <a:t>Track 2</a:t>
          </a:r>
        </a:p>
      </dgm:t>
    </dgm:pt>
    <dgm:pt modelId="{E054CF40-B707-4CB5-B865-841D119D79A7}" type="parTrans" cxnId="{DF159C19-DECB-4B96-8B91-B31236CC1E4E}">
      <dgm:prSet/>
      <dgm:spPr/>
      <dgm:t>
        <a:bodyPr/>
        <a:lstStyle/>
        <a:p>
          <a:endParaRPr lang="en-US"/>
        </a:p>
      </dgm:t>
    </dgm:pt>
    <dgm:pt modelId="{8F05D849-08F1-4B42-AF75-AF70DEBB7225}" type="sibTrans" cxnId="{DF159C19-DECB-4B96-8B91-B31236CC1E4E}">
      <dgm:prSet/>
      <dgm:spPr/>
      <dgm:t>
        <a:bodyPr/>
        <a:lstStyle/>
        <a:p>
          <a:endParaRPr lang="en-US"/>
        </a:p>
      </dgm:t>
    </dgm:pt>
    <dgm:pt modelId="{B3A7C06C-9E4B-4B7B-9B73-70EBE74FF360}">
      <dgm:prSet/>
      <dgm:spPr/>
      <dgm:t>
        <a:bodyPr/>
        <a:lstStyle/>
        <a:p>
          <a:r>
            <a:rPr lang="en-US" dirty="0"/>
            <a:t>You only complete 1(!) project in this course</a:t>
          </a:r>
        </a:p>
      </dgm:t>
    </dgm:pt>
    <dgm:pt modelId="{65A87BE0-1A08-41EB-8DDA-DF00EC395DEE}" type="parTrans" cxnId="{08F2DEDD-416C-46B8-A9F8-DC41BC3A3F77}">
      <dgm:prSet/>
      <dgm:spPr/>
      <dgm:t>
        <a:bodyPr/>
        <a:lstStyle/>
        <a:p>
          <a:endParaRPr lang="en-US"/>
        </a:p>
      </dgm:t>
    </dgm:pt>
    <dgm:pt modelId="{0F117737-534B-4916-8A2F-84EE957490CB}" type="sibTrans" cxnId="{08F2DEDD-416C-46B8-A9F8-DC41BC3A3F77}">
      <dgm:prSet/>
      <dgm:spPr/>
      <dgm:t>
        <a:bodyPr/>
        <a:lstStyle/>
        <a:p>
          <a:endParaRPr lang="en-US"/>
        </a:p>
      </dgm:t>
    </dgm:pt>
    <dgm:pt modelId="{5C41F1EF-B432-A941-B783-995417F4660D}">
      <dgm:prSet/>
      <dgm:spPr/>
      <dgm:t>
        <a:bodyPr/>
        <a:lstStyle/>
        <a:p>
          <a:r>
            <a:rPr lang="en-US" dirty="0"/>
            <a:t>You solve a  difficult problem using AI</a:t>
          </a:r>
        </a:p>
      </dgm:t>
    </dgm:pt>
    <dgm:pt modelId="{09B03E1C-C223-184F-A5D9-4C1C532940F4}" type="parTrans" cxnId="{495FC4F5-C957-F746-91BE-78BF13393305}">
      <dgm:prSet/>
      <dgm:spPr/>
      <dgm:t>
        <a:bodyPr/>
        <a:lstStyle/>
        <a:p>
          <a:endParaRPr lang="en-US"/>
        </a:p>
      </dgm:t>
    </dgm:pt>
    <dgm:pt modelId="{AA04E607-7365-6846-8DEA-DC1F24B3083D}" type="sibTrans" cxnId="{495FC4F5-C957-F746-91BE-78BF13393305}">
      <dgm:prSet/>
      <dgm:spPr/>
      <dgm:t>
        <a:bodyPr/>
        <a:lstStyle/>
        <a:p>
          <a:endParaRPr lang="en-US"/>
        </a:p>
      </dgm:t>
    </dgm:pt>
    <dgm:pt modelId="{D09E9028-8073-A64D-B12A-E2DD71630374}">
      <dgm:prSet/>
      <dgm:spPr/>
      <dgm:t>
        <a:bodyPr/>
        <a:lstStyle/>
        <a:p>
          <a:endParaRPr lang="en-US" dirty="0"/>
        </a:p>
      </dgm:t>
    </dgm:pt>
    <dgm:pt modelId="{69A7A624-7D3D-DF41-8942-4C95FBF2A175}" type="parTrans" cxnId="{886D4096-F780-3642-BD47-16E227FC1EDB}">
      <dgm:prSet/>
      <dgm:spPr/>
      <dgm:t>
        <a:bodyPr/>
        <a:lstStyle/>
        <a:p>
          <a:endParaRPr lang="en-US"/>
        </a:p>
      </dgm:t>
    </dgm:pt>
    <dgm:pt modelId="{E5305D40-9382-8049-BB91-500B39B239D3}" type="sibTrans" cxnId="{886D4096-F780-3642-BD47-16E227FC1EDB}">
      <dgm:prSet/>
      <dgm:spPr/>
      <dgm:t>
        <a:bodyPr/>
        <a:lstStyle/>
        <a:p>
          <a:endParaRPr lang="en-US"/>
        </a:p>
      </dgm:t>
    </dgm:pt>
    <dgm:pt modelId="{12CBBDC1-0E39-8C48-819E-A687D12CA39C}">
      <dgm:prSet/>
      <dgm:spPr/>
      <dgm:t>
        <a:bodyPr/>
        <a:lstStyle/>
        <a:p>
          <a:r>
            <a:rPr lang="en-US" dirty="0"/>
            <a:t>The project is much more in-depth</a:t>
          </a:r>
        </a:p>
      </dgm:t>
    </dgm:pt>
    <dgm:pt modelId="{CBA50315-80B4-FE46-B1A8-EE0EF2FD1877}" type="parTrans" cxnId="{02C51941-D0E6-AA47-84AF-7F41718E13AA}">
      <dgm:prSet/>
      <dgm:spPr/>
      <dgm:t>
        <a:bodyPr/>
        <a:lstStyle/>
        <a:p>
          <a:endParaRPr lang="en-US"/>
        </a:p>
      </dgm:t>
    </dgm:pt>
    <dgm:pt modelId="{D129647E-BCB7-A140-9C92-B00060C9734F}" type="sibTrans" cxnId="{02C51941-D0E6-AA47-84AF-7F41718E13AA}">
      <dgm:prSet/>
      <dgm:spPr/>
      <dgm:t>
        <a:bodyPr/>
        <a:lstStyle/>
        <a:p>
          <a:endParaRPr lang="en-US"/>
        </a:p>
      </dgm:t>
    </dgm:pt>
    <dgm:pt modelId="{738A0A38-D720-6F41-B5DE-F86058E2A7B8}">
      <dgm:prSet/>
      <dgm:spPr/>
      <dgm:t>
        <a:bodyPr/>
        <a:lstStyle/>
        <a:p>
          <a:r>
            <a:rPr lang="en-US" dirty="0"/>
            <a:t>This will be harder (and I have higher expectations)</a:t>
          </a:r>
        </a:p>
      </dgm:t>
    </dgm:pt>
    <dgm:pt modelId="{01D30F81-61D2-9B4F-BC8F-DBA610EA9E95}" type="parTrans" cxnId="{343FCF24-619F-B64D-9C59-53481750685E}">
      <dgm:prSet/>
      <dgm:spPr/>
      <dgm:t>
        <a:bodyPr/>
        <a:lstStyle/>
        <a:p>
          <a:endParaRPr lang="en-US"/>
        </a:p>
      </dgm:t>
    </dgm:pt>
    <dgm:pt modelId="{2F066DE0-250E-984F-91A7-87B227243701}" type="sibTrans" cxnId="{343FCF24-619F-B64D-9C59-53481750685E}">
      <dgm:prSet/>
      <dgm:spPr/>
      <dgm:t>
        <a:bodyPr/>
        <a:lstStyle/>
        <a:p>
          <a:endParaRPr lang="en-US"/>
        </a:p>
      </dgm:t>
    </dgm:pt>
    <dgm:pt modelId="{EB2C2FBA-D5E0-1F4D-8232-9D4500CBFAF1}">
      <dgm:prSet/>
      <dgm:spPr/>
      <dgm:t>
        <a:bodyPr/>
        <a:lstStyle/>
        <a:p>
          <a:r>
            <a:rPr lang="en-US" dirty="0"/>
            <a:t>You have an impressive project at the end of the course (or a paper you can publish if that is what you decide)</a:t>
          </a:r>
        </a:p>
      </dgm:t>
    </dgm:pt>
    <dgm:pt modelId="{BC6F13E2-D6EE-094A-9FBE-92A23AFB5F8E}" type="parTrans" cxnId="{61ACAD42-3763-7F46-B2E6-9B31CDE40532}">
      <dgm:prSet/>
      <dgm:spPr/>
      <dgm:t>
        <a:bodyPr/>
        <a:lstStyle/>
        <a:p>
          <a:endParaRPr lang="en-US"/>
        </a:p>
      </dgm:t>
    </dgm:pt>
    <dgm:pt modelId="{91E8693D-B009-ED4C-A61A-8EEC488B0279}" type="sibTrans" cxnId="{61ACAD42-3763-7F46-B2E6-9B31CDE40532}">
      <dgm:prSet/>
      <dgm:spPr/>
      <dgm:t>
        <a:bodyPr/>
        <a:lstStyle/>
        <a:p>
          <a:endParaRPr lang="en-US"/>
        </a:p>
      </dgm:t>
    </dgm:pt>
    <dgm:pt modelId="{6A395FB6-3A9D-B64A-A379-64A9660184FE}">
      <dgm:prSet/>
      <dgm:spPr/>
      <dgm:t>
        <a:bodyPr/>
        <a:lstStyle/>
        <a:p>
          <a:r>
            <a:rPr lang="en-US" dirty="0"/>
            <a:t>Everyone does a comprehensive write-up in place of the midterm points</a:t>
          </a:r>
        </a:p>
      </dgm:t>
    </dgm:pt>
    <dgm:pt modelId="{EFC86AED-B516-C74C-A346-E228EB1BDCD0}" type="parTrans" cxnId="{6AB16331-604D-1C4D-A162-3B21E73708E3}">
      <dgm:prSet/>
      <dgm:spPr/>
      <dgm:t>
        <a:bodyPr/>
        <a:lstStyle/>
        <a:p>
          <a:endParaRPr lang="en-US"/>
        </a:p>
      </dgm:t>
    </dgm:pt>
    <dgm:pt modelId="{740BD34B-835A-8440-9B3A-1F3BD1CA9F4C}" type="sibTrans" cxnId="{6AB16331-604D-1C4D-A162-3B21E73708E3}">
      <dgm:prSet/>
      <dgm:spPr/>
      <dgm:t>
        <a:bodyPr/>
        <a:lstStyle/>
        <a:p>
          <a:endParaRPr lang="en-US"/>
        </a:p>
      </dgm:t>
    </dgm:pt>
    <dgm:pt modelId="{DAF0F089-E287-BB4B-8DCC-B230BD4202CC}">
      <dgm:prSet/>
      <dgm:spPr/>
      <dgm:t>
        <a:bodyPr/>
        <a:lstStyle/>
        <a:p>
          <a:r>
            <a:rPr lang="en-US" b="1" dirty="0"/>
            <a:t>YOU decide what you work on and what you learn</a:t>
          </a:r>
        </a:p>
      </dgm:t>
    </dgm:pt>
    <dgm:pt modelId="{11143AF9-6764-1545-A2FD-ED43A63E6079}" type="parTrans" cxnId="{16DC918A-837A-E742-BA74-40DACE71A3BC}">
      <dgm:prSet/>
      <dgm:spPr/>
      <dgm:t>
        <a:bodyPr/>
        <a:lstStyle/>
        <a:p>
          <a:endParaRPr lang="en-US"/>
        </a:p>
      </dgm:t>
    </dgm:pt>
    <dgm:pt modelId="{149D91D5-1B74-9147-AAD5-800761528B0D}" type="sibTrans" cxnId="{16DC918A-837A-E742-BA74-40DACE71A3BC}">
      <dgm:prSet/>
      <dgm:spPr/>
      <dgm:t>
        <a:bodyPr/>
        <a:lstStyle/>
        <a:p>
          <a:endParaRPr lang="en-US"/>
        </a:p>
      </dgm:t>
    </dgm:pt>
    <dgm:pt modelId="{8E9B756E-87EE-A349-8CA3-6789A69E6317}" type="pres">
      <dgm:prSet presAssocID="{A1F8B479-B752-4888-A937-559351F72163}" presName="linear" presStyleCnt="0">
        <dgm:presLayoutVars>
          <dgm:animLvl val="lvl"/>
          <dgm:resizeHandles val="exact"/>
        </dgm:presLayoutVars>
      </dgm:prSet>
      <dgm:spPr/>
    </dgm:pt>
    <dgm:pt modelId="{595692B1-9386-8847-9848-AB6832F82548}" type="pres">
      <dgm:prSet presAssocID="{5FD0B0DA-86FF-4A3A-88DA-3ECEDE8D3B43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AED007F9-B134-F14B-9540-56F37A88AD00}" type="pres">
      <dgm:prSet presAssocID="{5FD0B0DA-86FF-4A3A-88DA-3ECEDE8D3B43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AC63E606-7044-E644-8048-947B1F747DA7}" type="presOf" srcId="{D09E9028-8073-A64D-B12A-E2DD71630374}" destId="{AED007F9-B134-F14B-9540-56F37A88AD00}" srcOrd="0" destOrd="7" presId="urn:microsoft.com/office/officeart/2005/8/layout/vList2"/>
    <dgm:cxn modelId="{DF159C19-DECB-4B96-8B91-B31236CC1E4E}" srcId="{A1F8B479-B752-4888-A937-559351F72163}" destId="{5FD0B0DA-86FF-4A3A-88DA-3ECEDE8D3B43}" srcOrd="0" destOrd="0" parTransId="{E054CF40-B707-4CB5-B865-841D119D79A7}" sibTransId="{8F05D849-08F1-4B42-AF75-AF70DEBB7225}"/>
    <dgm:cxn modelId="{343FCF24-619F-B64D-9C59-53481750685E}" srcId="{5FD0B0DA-86FF-4A3A-88DA-3ECEDE8D3B43}" destId="{738A0A38-D720-6F41-B5DE-F86058E2A7B8}" srcOrd="4" destOrd="0" parTransId="{01D30F81-61D2-9B4F-BC8F-DBA610EA9E95}" sibTransId="{2F066DE0-250E-984F-91A7-87B227243701}"/>
    <dgm:cxn modelId="{BCD3F82A-BCDB-6A4C-85C3-16B67C74E0D0}" type="presOf" srcId="{12CBBDC1-0E39-8C48-819E-A687D12CA39C}" destId="{AED007F9-B134-F14B-9540-56F37A88AD00}" srcOrd="0" destOrd="2" presId="urn:microsoft.com/office/officeart/2005/8/layout/vList2"/>
    <dgm:cxn modelId="{6AB16331-604D-1C4D-A162-3B21E73708E3}" srcId="{5FD0B0DA-86FF-4A3A-88DA-3ECEDE8D3B43}" destId="{6A395FB6-3A9D-B64A-A379-64A9660184FE}" srcOrd="6" destOrd="0" parTransId="{EFC86AED-B516-C74C-A346-E228EB1BDCD0}" sibTransId="{740BD34B-835A-8440-9B3A-1F3BD1CA9F4C}"/>
    <dgm:cxn modelId="{E3F86133-AF58-B24C-B24D-440E6FFE9B68}" type="presOf" srcId="{738A0A38-D720-6F41-B5DE-F86058E2A7B8}" destId="{AED007F9-B134-F14B-9540-56F37A88AD00}" srcOrd="0" destOrd="4" presId="urn:microsoft.com/office/officeart/2005/8/layout/vList2"/>
    <dgm:cxn modelId="{93D36F38-3B0B-3346-AA77-BF8870D62F44}" type="presOf" srcId="{DAF0F089-E287-BB4B-8DCC-B230BD4202CC}" destId="{AED007F9-B134-F14B-9540-56F37A88AD00}" srcOrd="0" destOrd="3" presId="urn:microsoft.com/office/officeart/2005/8/layout/vList2"/>
    <dgm:cxn modelId="{02C51941-D0E6-AA47-84AF-7F41718E13AA}" srcId="{5FD0B0DA-86FF-4A3A-88DA-3ECEDE8D3B43}" destId="{12CBBDC1-0E39-8C48-819E-A687D12CA39C}" srcOrd="2" destOrd="0" parTransId="{CBA50315-80B4-FE46-B1A8-EE0EF2FD1877}" sibTransId="{D129647E-BCB7-A140-9C92-B00060C9734F}"/>
    <dgm:cxn modelId="{61ACAD42-3763-7F46-B2E6-9B31CDE40532}" srcId="{5FD0B0DA-86FF-4A3A-88DA-3ECEDE8D3B43}" destId="{EB2C2FBA-D5E0-1F4D-8232-9D4500CBFAF1}" srcOrd="5" destOrd="0" parTransId="{BC6F13E2-D6EE-094A-9FBE-92A23AFB5F8E}" sibTransId="{91E8693D-B009-ED4C-A61A-8EEC488B0279}"/>
    <dgm:cxn modelId="{8EC72B50-7850-4A41-B226-D95A5A673E5E}" type="presOf" srcId="{5FD0B0DA-86FF-4A3A-88DA-3ECEDE8D3B43}" destId="{595692B1-9386-8847-9848-AB6832F82548}" srcOrd="0" destOrd="0" presId="urn:microsoft.com/office/officeart/2005/8/layout/vList2"/>
    <dgm:cxn modelId="{F26EA177-D194-2F43-A931-0ED6C67E846A}" type="presOf" srcId="{EB2C2FBA-D5E0-1F4D-8232-9D4500CBFAF1}" destId="{AED007F9-B134-F14B-9540-56F37A88AD00}" srcOrd="0" destOrd="5" presId="urn:microsoft.com/office/officeart/2005/8/layout/vList2"/>
    <dgm:cxn modelId="{16DC918A-837A-E742-BA74-40DACE71A3BC}" srcId="{5FD0B0DA-86FF-4A3A-88DA-3ECEDE8D3B43}" destId="{DAF0F089-E287-BB4B-8DCC-B230BD4202CC}" srcOrd="3" destOrd="0" parTransId="{11143AF9-6764-1545-A2FD-ED43A63E6079}" sibTransId="{149D91D5-1B74-9147-AAD5-800761528B0D}"/>
    <dgm:cxn modelId="{886D4096-F780-3642-BD47-16E227FC1EDB}" srcId="{5FD0B0DA-86FF-4A3A-88DA-3ECEDE8D3B43}" destId="{D09E9028-8073-A64D-B12A-E2DD71630374}" srcOrd="7" destOrd="0" parTransId="{69A7A624-7D3D-DF41-8942-4C95FBF2A175}" sibTransId="{E5305D40-9382-8049-BB91-500B39B239D3}"/>
    <dgm:cxn modelId="{E02F55DD-EC77-AB48-9552-D0C417F328F7}" type="presOf" srcId="{A1F8B479-B752-4888-A937-559351F72163}" destId="{8E9B756E-87EE-A349-8CA3-6789A69E6317}" srcOrd="0" destOrd="0" presId="urn:microsoft.com/office/officeart/2005/8/layout/vList2"/>
    <dgm:cxn modelId="{08F2DEDD-416C-46B8-A9F8-DC41BC3A3F77}" srcId="{5FD0B0DA-86FF-4A3A-88DA-3ECEDE8D3B43}" destId="{B3A7C06C-9E4B-4B7B-9B73-70EBE74FF360}" srcOrd="0" destOrd="0" parTransId="{65A87BE0-1A08-41EB-8DDA-DF00EC395DEE}" sibTransId="{0F117737-534B-4916-8A2F-84EE957490CB}"/>
    <dgm:cxn modelId="{851D26F2-B51B-9943-B839-14CE00A16165}" type="presOf" srcId="{6A395FB6-3A9D-B64A-A379-64A9660184FE}" destId="{AED007F9-B134-F14B-9540-56F37A88AD00}" srcOrd="0" destOrd="6" presId="urn:microsoft.com/office/officeart/2005/8/layout/vList2"/>
    <dgm:cxn modelId="{D4818EF4-2AEA-B54D-BC24-F1931ED09E91}" type="presOf" srcId="{B3A7C06C-9E4B-4B7B-9B73-70EBE74FF360}" destId="{AED007F9-B134-F14B-9540-56F37A88AD00}" srcOrd="0" destOrd="0" presId="urn:microsoft.com/office/officeart/2005/8/layout/vList2"/>
    <dgm:cxn modelId="{495FC4F5-C957-F746-91BE-78BF13393305}" srcId="{5FD0B0DA-86FF-4A3A-88DA-3ECEDE8D3B43}" destId="{5C41F1EF-B432-A941-B783-995417F4660D}" srcOrd="1" destOrd="0" parTransId="{09B03E1C-C223-184F-A5D9-4C1C532940F4}" sibTransId="{AA04E607-7365-6846-8DEA-DC1F24B3083D}"/>
    <dgm:cxn modelId="{CCA378F7-137C-B343-838C-EF6B94771453}" type="presOf" srcId="{5C41F1EF-B432-A941-B783-995417F4660D}" destId="{AED007F9-B134-F14B-9540-56F37A88AD00}" srcOrd="0" destOrd="1" presId="urn:microsoft.com/office/officeart/2005/8/layout/vList2"/>
    <dgm:cxn modelId="{9102ADC1-98D1-814A-BDB5-0AC17F52282C}" type="presParOf" srcId="{8E9B756E-87EE-A349-8CA3-6789A69E6317}" destId="{595692B1-9386-8847-9848-AB6832F82548}" srcOrd="0" destOrd="0" presId="urn:microsoft.com/office/officeart/2005/8/layout/vList2"/>
    <dgm:cxn modelId="{DA136769-1F3E-2146-9250-4DA5BAA04322}" type="presParOf" srcId="{8E9B756E-87EE-A349-8CA3-6789A69E6317}" destId="{AED007F9-B134-F14B-9540-56F37A88AD00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50CD4C8-D1CF-438F-9F16-F7F66A7A0C22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coloredtext_colorful1" csCatId="colorful" phldr="1"/>
      <dgm:spPr/>
      <dgm:t>
        <a:bodyPr/>
        <a:lstStyle/>
        <a:p>
          <a:endParaRPr lang="en-US"/>
        </a:p>
      </dgm:t>
    </dgm:pt>
    <dgm:pt modelId="{94BA14E3-1E26-412E-9E59-CAC57746E3A1}">
      <dgm:prSet/>
      <dgm:spPr/>
      <dgm:t>
        <a:bodyPr/>
        <a:lstStyle/>
        <a:p>
          <a:r>
            <a:rPr lang="en-US" dirty="0"/>
            <a:t>No catch – this is a “choose your own adventure”</a:t>
          </a:r>
        </a:p>
      </dgm:t>
    </dgm:pt>
    <dgm:pt modelId="{FA9A3EAE-E56D-40AB-BDFC-101876AF9104}" type="parTrans" cxnId="{66D72C9E-5B5B-426D-9230-A6C3A6C75E19}">
      <dgm:prSet/>
      <dgm:spPr/>
      <dgm:t>
        <a:bodyPr/>
        <a:lstStyle/>
        <a:p>
          <a:endParaRPr lang="en-US"/>
        </a:p>
      </dgm:t>
    </dgm:pt>
    <dgm:pt modelId="{6CCAA122-3BA6-40C0-A53A-1F66431944FC}" type="sibTrans" cxnId="{66D72C9E-5B5B-426D-9230-A6C3A6C75E19}">
      <dgm:prSet/>
      <dgm:spPr/>
      <dgm:t>
        <a:bodyPr/>
        <a:lstStyle/>
        <a:p>
          <a:endParaRPr lang="en-US"/>
        </a:p>
      </dgm:t>
    </dgm:pt>
    <dgm:pt modelId="{EC1D2D4C-3707-409B-AD1F-261C200AFCF3}">
      <dgm:prSet/>
      <dgm:spPr/>
      <dgm:t>
        <a:bodyPr/>
        <a:lstStyle/>
        <a:p>
          <a:r>
            <a:rPr lang="en-US"/>
            <a:t>Track 1 is still challenging</a:t>
          </a:r>
        </a:p>
      </dgm:t>
    </dgm:pt>
    <dgm:pt modelId="{D6E6971B-1E35-4A79-91CB-47D4C8B4172E}" type="parTrans" cxnId="{3DB69306-0775-49D1-A134-119A4D356CC5}">
      <dgm:prSet/>
      <dgm:spPr/>
      <dgm:t>
        <a:bodyPr/>
        <a:lstStyle/>
        <a:p>
          <a:endParaRPr lang="en-US"/>
        </a:p>
      </dgm:t>
    </dgm:pt>
    <dgm:pt modelId="{8CED1AC1-6955-48DC-A597-E76C7FEE8F05}" type="sibTrans" cxnId="{3DB69306-0775-49D1-A134-119A4D356CC5}">
      <dgm:prSet/>
      <dgm:spPr/>
      <dgm:t>
        <a:bodyPr/>
        <a:lstStyle/>
        <a:p>
          <a:endParaRPr lang="en-US"/>
        </a:p>
      </dgm:t>
    </dgm:pt>
    <dgm:pt modelId="{8A64B65F-77F7-4D34-8993-1AD73E99024C}">
      <dgm:prSet/>
      <dgm:spPr/>
      <dgm:t>
        <a:bodyPr/>
        <a:lstStyle/>
        <a:p>
          <a:r>
            <a:rPr lang="en-US"/>
            <a:t>If you choose Track 2, the points you would’ve received for your midterm will be absorbed into a new rubric for the larger final project</a:t>
          </a:r>
        </a:p>
      </dgm:t>
    </dgm:pt>
    <dgm:pt modelId="{4A324011-7B39-4C2E-8A3F-2E5BBFB3E3D8}" type="parTrans" cxnId="{5EC32B7D-0F6E-4521-9D6C-E12885D6923B}">
      <dgm:prSet/>
      <dgm:spPr/>
      <dgm:t>
        <a:bodyPr/>
        <a:lstStyle/>
        <a:p>
          <a:endParaRPr lang="en-US"/>
        </a:p>
      </dgm:t>
    </dgm:pt>
    <dgm:pt modelId="{188F9632-13AD-42CA-8C91-309DEFC6D8B6}" type="sibTrans" cxnId="{5EC32B7D-0F6E-4521-9D6C-E12885D6923B}">
      <dgm:prSet/>
      <dgm:spPr/>
      <dgm:t>
        <a:bodyPr/>
        <a:lstStyle/>
        <a:p>
          <a:endParaRPr lang="en-US"/>
        </a:p>
      </dgm:t>
    </dgm:pt>
    <dgm:pt modelId="{8130C17C-A7C0-4D51-8609-89307F2F1C76}">
      <dgm:prSet/>
      <dgm:spPr/>
      <dgm:t>
        <a:bodyPr/>
        <a:lstStyle/>
        <a:p>
          <a:r>
            <a:rPr lang="en-US" dirty="0"/>
            <a:t>You need to let me know what you would like to do by the end of next week (09/12) at the latest</a:t>
          </a:r>
        </a:p>
      </dgm:t>
    </dgm:pt>
    <dgm:pt modelId="{06EF8883-92AD-4415-93D7-66F580C9CE70}" type="parTrans" cxnId="{47665EB4-8822-4E80-B2CC-135D70EB06D2}">
      <dgm:prSet/>
      <dgm:spPr/>
      <dgm:t>
        <a:bodyPr/>
        <a:lstStyle/>
        <a:p>
          <a:endParaRPr lang="en-US"/>
        </a:p>
      </dgm:t>
    </dgm:pt>
    <dgm:pt modelId="{68E2A0B6-37EC-4756-8533-1E6E11527A78}" type="sibTrans" cxnId="{47665EB4-8822-4E80-B2CC-135D70EB06D2}">
      <dgm:prSet/>
      <dgm:spPr/>
      <dgm:t>
        <a:bodyPr/>
        <a:lstStyle/>
        <a:p>
          <a:endParaRPr lang="en-US"/>
        </a:p>
      </dgm:t>
    </dgm:pt>
    <dgm:pt modelId="{8A3D0674-B046-47F3-89B1-28A55A4E27EA}" type="pres">
      <dgm:prSet presAssocID="{150CD4C8-D1CF-438F-9F16-F7F66A7A0C22}" presName="root" presStyleCnt="0">
        <dgm:presLayoutVars>
          <dgm:dir/>
          <dgm:resizeHandles val="exact"/>
        </dgm:presLayoutVars>
      </dgm:prSet>
      <dgm:spPr/>
    </dgm:pt>
    <dgm:pt modelId="{23953732-9543-4E53-A062-B3C5B7A4C22E}" type="pres">
      <dgm:prSet presAssocID="{150CD4C8-D1CF-438F-9F16-F7F66A7A0C22}" presName="container" presStyleCnt="0">
        <dgm:presLayoutVars>
          <dgm:dir/>
          <dgm:resizeHandles val="exact"/>
        </dgm:presLayoutVars>
      </dgm:prSet>
      <dgm:spPr/>
    </dgm:pt>
    <dgm:pt modelId="{E163266B-3D7C-4640-83F9-0B76AE7FBDE4}" type="pres">
      <dgm:prSet presAssocID="{94BA14E3-1E26-412E-9E59-CAC57746E3A1}" presName="compNode" presStyleCnt="0"/>
      <dgm:spPr/>
    </dgm:pt>
    <dgm:pt modelId="{5D6563A8-A5BE-42D4-B44A-A8451A90A53B}" type="pres">
      <dgm:prSet presAssocID="{94BA14E3-1E26-412E-9E59-CAC57746E3A1}" presName="iconBgRect" presStyleLbl="bgShp" presStyleIdx="0" presStyleCnt="4"/>
      <dgm:spPr/>
    </dgm:pt>
    <dgm:pt modelId="{8827A101-5F2C-46B4-A36F-F85CF3094222}" type="pres">
      <dgm:prSet presAssocID="{94BA14E3-1E26-412E-9E59-CAC57746E3A1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untain scene"/>
        </a:ext>
      </dgm:extLst>
    </dgm:pt>
    <dgm:pt modelId="{AD2D96A5-3790-4BD6-AAC4-DC3F755A824B}" type="pres">
      <dgm:prSet presAssocID="{94BA14E3-1E26-412E-9E59-CAC57746E3A1}" presName="spaceRect" presStyleCnt="0"/>
      <dgm:spPr/>
    </dgm:pt>
    <dgm:pt modelId="{703D1E9E-191F-4ADD-A0D3-0DE00CB55223}" type="pres">
      <dgm:prSet presAssocID="{94BA14E3-1E26-412E-9E59-CAC57746E3A1}" presName="textRect" presStyleLbl="revTx" presStyleIdx="0" presStyleCnt="4">
        <dgm:presLayoutVars>
          <dgm:chMax val="1"/>
          <dgm:chPref val="1"/>
        </dgm:presLayoutVars>
      </dgm:prSet>
      <dgm:spPr/>
    </dgm:pt>
    <dgm:pt modelId="{2E2FB8E6-D0FB-421A-A4D6-000DF19AB689}" type="pres">
      <dgm:prSet presAssocID="{6CCAA122-3BA6-40C0-A53A-1F66431944FC}" presName="sibTrans" presStyleLbl="sibTrans2D1" presStyleIdx="0" presStyleCnt="0"/>
      <dgm:spPr/>
    </dgm:pt>
    <dgm:pt modelId="{4DC4CEDF-8930-4228-9F2B-6FAF92EE415B}" type="pres">
      <dgm:prSet presAssocID="{EC1D2D4C-3707-409B-AD1F-261C200AFCF3}" presName="compNode" presStyleCnt="0"/>
      <dgm:spPr/>
    </dgm:pt>
    <dgm:pt modelId="{A3770047-1691-45B5-A034-63D52BF00947}" type="pres">
      <dgm:prSet presAssocID="{EC1D2D4C-3707-409B-AD1F-261C200AFCF3}" presName="iconBgRect" presStyleLbl="bgShp" presStyleIdx="1" presStyleCnt="4"/>
      <dgm:spPr/>
    </dgm:pt>
    <dgm:pt modelId="{2D6BFE9B-94B0-4C51-A5ED-FC270C5BB82D}" type="pres">
      <dgm:prSet presAssocID="{EC1D2D4C-3707-409B-AD1F-261C200AFCF3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ad Face with No Fill"/>
        </a:ext>
      </dgm:extLst>
    </dgm:pt>
    <dgm:pt modelId="{DF4BCD09-2B1C-42C7-8EC2-F17BB26F6FC0}" type="pres">
      <dgm:prSet presAssocID="{EC1D2D4C-3707-409B-AD1F-261C200AFCF3}" presName="spaceRect" presStyleCnt="0"/>
      <dgm:spPr/>
    </dgm:pt>
    <dgm:pt modelId="{3C4D21D9-1DBB-46A1-9A16-AAB9DD1DE0A5}" type="pres">
      <dgm:prSet presAssocID="{EC1D2D4C-3707-409B-AD1F-261C200AFCF3}" presName="textRect" presStyleLbl="revTx" presStyleIdx="1" presStyleCnt="4">
        <dgm:presLayoutVars>
          <dgm:chMax val="1"/>
          <dgm:chPref val="1"/>
        </dgm:presLayoutVars>
      </dgm:prSet>
      <dgm:spPr/>
    </dgm:pt>
    <dgm:pt modelId="{33A09DEB-DB38-451E-A3B8-B076257C29CF}" type="pres">
      <dgm:prSet presAssocID="{8CED1AC1-6955-48DC-A597-E76C7FEE8F05}" presName="sibTrans" presStyleLbl="sibTrans2D1" presStyleIdx="0" presStyleCnt="0"/>
      <dgm:spPr/>
    </dgm:pt>
    <dgm:pt modelId="{CB9FDDF5-34ED-47F3-93F0-6F30C77D3D05}" type="pres">
      <dgm:prSet presAssocID="{8A64B65F-77F7-4D34-8993-1AD73E99024C}" presName="compNode" presStyleCnt="0"/>
      <dgm:spPr/>
    </dgm:pt>
    <dgm:pt modelId="{D8B14A1A-CBAD-4708-BA1A-6911C2C54517}" type="pres">
      <dgm:prSet presAssocID="{8A64B65F-77F7-4D34-8993-1AD73E99024C}" presName="iconBgRect" presStyleLbl="bgShp" presStyleIdx="2" presStyleCnt="4"/>
      <dgm:spPr/>
    </dgm:pt>
    <dgm:pt modelId="{FFFDE3E2-8D21-41F6-B7E1-DAB16D2D823B}" type="pres">
      <dgm:prSet presAssocID="{8A64B65F-77F7-4D34-8993-1AD73E99024C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assroom"/>
        </a:ext>
      </dgm:extLst>
    </dgm:pt>
    <dgm:pt modelId="{C4FA22F1-0DC5-4DFC-B666-B1B3802DA1EB}" type="pres">
      <dgm:prSet presAssocID="{8A64B65F-77F7-4D34-8993-1AD73E99024C}" presName="spaceRect" presStyleCnt="0"/>
      <dgm:spPr/>
    </dgm:pt>
    <dgm:pt modelId="{E3D763EC-DD04-4300-B927-07C0BDF395F5}" type="pres">
      <dgm:prSet presAssocID="{8A64B65F-77F7-4D34-8993-1AD73E99024C}" presName="textRect" presStyleLbl="revTx" presStyleIdx="2" presStyleCnt="4">
        <dgm:presLayoutVars>
          <dgm:chMax val="1"/>
          <dgm:chPref val="1"/>
        </dgm:presLayoutVars>
      </dgm:prSet>
      <dgm:spPr/>
    </dgm:pt>
    <dgm:pt modelId="{2D439340-3153-45AA-BC7E-6FFAC4529587}" type="pres">
      <dgm:prSet presAssocID="{188F9632-13AD-42CA-8C91-309DEFC6D8B6}" presName="sibTrans" presStyleLbl="sibTrans2D1" presStyleIdx="0" presStyleCnt="0"/>
      <dgm:spPr/>
    </dgm:pt>
    <dgm:pt modelId="{E5D572E9-AE87-4E9D-8E60-31C76C2E79E6}" type="pres">
      <dgm:prSet presAssocID="{8130C17C-A7C0-4D51-8609-89307F2F1C76}" presName="compNode" presStyleCnt="0"/>
      <dgm:spPr/>
    </dgm:pt>
    <dgm:pt modelId="{B918FDD5-1E11-4AC0-BAA2-CD7EF2A59104}" type="pres">
      <dgm:prSet presAssocID="{8130C17C-A7C0-4D51-8609-89307F2F1C76}" presName="iconBgRect" presStyleLbl="bgShp" presStyleIdx="3" presStyleCnt="4"/>
      <dgm:spPr/>
    </dgm:pt>
    <dgm:pt modelId="{43D9A475-66B5-4317-A014-67C27ECB7400}" type="pres">
      <dgm:prSet presAssocID="{8130C17C-A7C0-4D51-8609-89307F2F1C76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ip Calendar"/>
        </a:ext>
      </dgm:extLst>
    </dgm:pt>
    <dgm:pt modelId="{3C0ADD3B-4AC9-4335-AB00-FA9CBE56F0E2}" type="pres">
      <dgm:prSet presAssocID="{8130C17C-A7C0-4D51-8609-89307F2F1C76}" presName="spaceRect" presStyleCnt="0"/>
      <dgm:spPr/>
    </dgm:pt>
    <dgm:pt modelId="{E4BF8717-4650-46E2-BCBA-110FF09BF32D}" type="pres">
      <dgm:prSet presAssocID="{8130C17C-A7C0-4D51-8609-89307F2F1C76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08F3A902-86D9-4292-B389-25F5AB134D3C}" type="presOf" srcId="{EC1D2D4C-3707-409B-AD1F-261C200AFCF3}" destId="{3C4D21D9-1DBB-46A1-9A16-AAB9DD1DE0A5}" srcOrd="0" destOrd="0" presId="urn:microsoft.com/office/officeart/2018/2/layout/IconCircleList"/>
    <dgm:cxn modelId="{3DB69306-0775-49D1-A134-119A4D356CC5}" srcId="{150CD4C8-D1CF-438F-9F16-F7F66A7A0C22}" destId="{EC1D2D4C-3707-409B-AD1F-261C200AFCF3}" srcOrd="1" destOrd="0" parTransId="{D6E6971B-1E35-4A79-91CB-47D4C8B4172E}" sibTransId="{8CED1AC1-6955-48DC-A597-E76C7FEE8F05}"/>
    <dgm:cxn modelId="{CECBE040-75CA-4A40-B743-C23ECEB8FEAB}" type="presOf" srcId="{8A64B65F-77F7-4D34-8993-1AD73E99024C}" destId="{E3D763EC-DD04-4300-B927-07C0BDF395F5}" srcOrd="0" destOrd="0" presId="urn:microsoft.com/office/officeart/2018/2/layout/IconCircleList"/>
    <dgm:cxn modelId="{5EC32B7D-0F6E-4521-9D6C-E12885D6923B}" srcId="{150CD4C8-D1CF-438F-9F16-F7F66A7A0C22}" destId="{8A64B65F-77F7-4D34-8993-1AD73E99024C}" srcOrd="2" destOrd="0" parTransId="{4A324011-7B39-4C2E-8A3F-2E5BBFB3E3D8}" sibTransId="{188F9632-13AD-42CA-8C91-309DEFC6D8B6}"/>
    <dgm:cxn modelId="{66D72C9E-5B5B-426D-9230-A6C3A6C75E19}" srcId="{150CD4C8-D1CF-438F-9F16-F7F66A7A0C22}" destId="{94BA14E3-1E26-412E-9E59-CAC57746E3A1}" srcOrd="0" destOrd="0" parTransId="{FA9A3EAE-E56D-40AB-BDFC-101876AF9104}" sibTransId="{6CCAA122-3BA6-40C0-A53A-1F66431944FC}"/>
    <dgm:cxn modelId="{FBAF96A1-3D7D-43D5-8697-F24EDDA6609F}" type="presOf" srcId="{8CED1AC1-6955-48DC-A597-E76C7FEE8F05}" destId="{33A09DEB-DB38-451E-A3B8-B076257C29CF}" srcOrd="0" destOrd="0" presId="urn:microsoft.com/office/officeart/2018/2/layout/IconCircleList"/>
    <dgm:cxn modelId="{92DD5EAD-D06A-4B87-98FA-BB2261E2063A}" type="presOf" srcId="{94BA14E3-1E26-412E-9E59-CAC57746E3A1}" destId="{703D1E9E-191F-4ADD-A0D3-0DE00CB55223}" srcOrd="0" destOrd="0" presId="urn:microsoft.com/office/officeart/2018/2/layout/IconCircleList"/>
    <dgm:cxn modelId="{4BE012B3-15AF-4735-B2C1-BEAF22FD564A}" type="presOf" srcId="{6CCAA122-3BA6-40C0-A53A-1F66431944FC}" destId="{2E2FB8E6-D0FB-421A-A4D6-000DF19AB689}" srcOrd="0" destOrd="0" presId="urn:microsoft.com/office/officeart/2018/2/layout/IconCircleList"/>
    <dgm:cxn modelId="{47665EB4-8822-4E80-B2CC-135D70EB06D2}" srcId="{150CD4C8-D1CF-438F-9F16-F7F66A7A0C22}" destId="{8130C17C-A7C0-4D51-8609-89307F2F1C76}" srcOrd="3" destOrd="0" parTransId="{06EF8883-92AD-4415-93D7-66F580C9CE70}" sibTransId="{68E2A0B6-37EC-4756-8533-1E6E11527A78}"/>
    <dgm:cxn modelId="{9FFFABCA-B818-442F-B6B0-4DBDDCABCB87}" type="presOf" srcId="{188F9632-13AD-42CA-8C91-309DEFC6D8B6}" destId="{2D439340-3153-45AA-BC7E-6FFAC4529587}" srcOrd="0" destOrd="0" presId="urn:microsoft.com/office/officeart/2018/2/layout/IconCircleList"/>
    <dgm:cxn modelId="{779BA9D6-13F7-4E5B-8165-72301B97527D}" type="presOf" srcId="{150CD4C8-D1CF-438F-9F16-F7F66A7A0C22}" destId="{8A3D0674-B046-47F3-89B1-28A55A4E27EA}" srcOrd="0" destOrd="0" presId="urn:microsoft.com/office/officeart/2018/2/layout/IconCircleList"/>
    <dgm:cxn modelId="{540E14EA-B061-4054-BFA2-6D32438674B1}" type="presOf" srcId="{8130C17C-A7C0-4D51-8609-89307F2F1C76}" destId="{E4BF8717-4650-46E2-BCBA-110FF09BF32D}" srcOrd="0" destOrd="0" presId="urn:microsoft.com/office/officeart/2018/2/layout/IconCircleList"/>
    <dgm:cxn modelId="{1B52C491-D617-4519-B935-2577915B584A}" type="presParOf" srcId="{8A3D0674-B046-47F3-89B1-28A55A4E27EA}" destId="{23953732-9543-4E53-A062-B3C5B7A4C22E}" srcOrd="0" destOrd="0" presId="urn:microsoft.com/office/officeart/2018/2/layout/IconCircleList"/>
    <dgm:cxn modelId="{6C1B9CD8-BDFA-46DF-91AA-684C6028FC6E}" type="presParOf" srcId="{23953732-9543-4E53-A062-B3C5B7A4C22E}" destId="{E163266B-3D7C-4640-83F9-0B76AE7FBDE4}" srcOrd="0" destOrd="0" presId="urn:microsoft.com/office/officeart/2018/2/layout/IconCircleList"/>
    <dgm:cxn modelId="{345852C1-60F2-4842-9A7F-CF041D4C68E6}" type="presParOf" srcId="{E163266B-3D7C-4640-83F9-0B76AE7FBDE4}" destId="{5D6563A8-A5BE-42D4-B44A-A8451A90A53B}" srcOrd="0" destOrd="0" presId="urn:microsoft.com/office/officeart/2018/2/layout/IconCircleList"/>
    <dgm:cxn modelId="{97CB93F1-F5F9-48BC-8E90-DC7C311D46F4}" type="presParOf" srcId="{E163266B-3D7C-4640-83F9-0B76AE7FBDE4}" destId="{8827A101-5F2C-46B4-A36F-F85CF3094222}" srcOrd="1" destOrd="0" presId="urn:microsoft.com/office/officeart/2018/2/layout/IconCircleList"/>
    <dgm:cxn modelId="{5CF3BA7F-F93A-4DA2-985F-3CA6222F9C1A}" type="presParOf" srcId="{E163266B-3D7C-4640-83F9-0B76AE7FBDE4}" destId="{AD2D96A5-3790-4BD6-AAC4-DC3F755A824B}" srcOrd="2" destOrd="0" presId="urn:microsoft.com/office/officeart/2018/2/layout/IconCircleList"/>
    <dgm:cxn modelId="{F5881F7E-2C11-4413-80A5-2B07BDD5FFF5}" type="presParOf" srcId="{E163266B-3D7C-4640-83F9-0B76AE7FBDE4}" destId="{703D1E9E-191F-4ADD-A0D3-0DE00CB55223}" srcOrd="3" destOrd="0" presId="urn:microsoft.com/office/officeart/2018/2/layout/IconCircleList"/>
    <dgm:cxn modelId="{D072CB73-9392-4498-BD15-A0C9AE12758C}" type="presParOf" srcId="{23953732-9543-4E53-A062-B3C5B7A4C22E}" destId="{2E2FB8E6-D0FB-421A-A4D6-000DF19AB689}" srcOrd="1" destOrd="0" presId="urn:microsoft.com/office/officeart/2018/2/layout/IconCircleList"/>
    <dgm:cxn modelId="{0C66BAB9-7B4F-43B4-B8CD-6AC04BD885A3}" type="presParOf" srcId="{23953732-9543-4E53-A062-B3C5B7A4C22E}" destId="{4DC4CEDF-8930-4228-9F2B-6FAF92EE415B}" srcOrd="2" destOrd="0" presId="urn:microsoft.com/office/officeart/2018/2/layout/IconCircleList"/>
    <dgm:cxn modelId="{25085BC1-D015-48E4-9C73-72103450348F}" type="presParOf" srcId="{4DC4CEDF-8930-4228-9F2B-6FAF92EE415B}" destId="{A3770047-1691-45B5-A034-63D52BF00947}" srcOrd="0" destOrd="0" presId="urn:microsoft.com/office/officeart/2018/2/layout/IconCircleList"/>
    <dgm:cxn modelId="{D7105548-BCA0-48DB-9821-CDACEDF32654}" type="presParOf" srcId="{4DC4CEDF-8930-4228-9F2B-6FAF92EE415B}" destId="{2D6BFE9B-94B0-4C51-A5ED-FC270C5BB82D}" srcOrd="1" destOrd="0" presId="urn:microsoft.com/office/officeart/2018/2/layout/IconCircleList"/>
    <dgm:cxn modelId="{D73433A9-8D3B-4A6C-ABD0-D38E16BEB0C3}" type="presParOf" srcId="{4DC4CEDF-8930-4228-9F2B-6FAF92EE415B}" destId="{DF4BCD09-2B1C-42C7-8EC2-F17BB26F6FC0}" srcOrd="2" destOrd="0" presId="urn:microsoft.com/office/officeart/2018/2/layout/IconCircleList"/>
    <dgm:cxn modelId="{5D52EFC8-E3C3-4D56-A5E5-AFB79BFE1E45}" type="presParOf" srcId="{4DC4CEDF-8930-4228-9F2B-6FAF92EE415B}" destId="{3C4D21D9-1DBB-46A1-9A16-AAB9DD1DE0A5}" srcOrd="3" destOrd="0" presId="urn:microsoft.com/office/officeart/2018/2/layout/IconCircleList"/>
    <dgm:cxn modelId="{EA298D48-4EF6-4ED0-9472-5B65DACE0F4B}" type="presParOf" srcId="{23953732-9543-4E53-A062-B3C5B7A4C22E}" destId="{33A09DEB-DB38-451E-A3B8-B076257C29CF}" srcOrd="3" destOrd="0" presId="urn:microsoft.com/office/officeart/2018/2/layout/IconCircleList"/>
    <dgm:cxn modelId="{C5088084-F1E6-45F0-BE69-653DB6726E08}" type="presParOf" srcId="{23953732-9543-4E53-A062-B3C5B7A4C22E}" destId="{CB9FDDF5-34ED-47F3-93F0-6F30C77D3D05}" srcOrd="4" destOrd="0" presId="urn:microsoft.com/office/officeart/2018/2/layout/IconCircleList"/>
    <dgm:cxn modelId="{B978D74D-8464-403A-896B-C67FA98751C8}" type="presParOf" srcId="{CB9FDDF5-34ED-47F3-93F0-6F30C77D3D05}" destId="{D8B14A1A-CBAD-4708-BA1A-6911C2C54517}" srcOrd="0" destOrd="0" presId="urn:microsoft.com/office/officeart/2018/2/layout/IconCircleList"/>
    <dgm:cxn modelId="{177AA420-37DB-4165-8068-0A5F96633F01}" type="presParOf" srcId="{CB9FDDF5-34ED-47F3-93F0-6F30C77D3D05}" destId="{FFFDE3E2-8D21-41F6-B7E1-DAB16D2D823B}" srcOrd="1" destOrd="0" presId="urn:microsoft.com/office/officeart/2018/2/layout/IconCircleList"/>
    <dgm:cxn modelId="{48519D89-3920-44D2-AD7F-71115F659DB3}" type="presParOf" srcId="{CB9FDDF5-34ED-47F3-93F0-6F30C77D3D05}" destId="{C4FA22F1-0DC5-4DFC-B666-B1B3802DA1EB}" srcOrd="2" destOrd="0" presId="urn:microsoft.com/office/officeart/2018/2/layout/IconCircleList"/>
    <dgm:cxn modelId="{70C604BD-6039-4A17-A4CA-D0AD4D19E76D}" type="presParOf" srcId="{CB9FDDF5-34ED-47F3-93F0-6F30C77D3D05}" destId="{E3D763EC-DD04-4300-B927-07C0BDF395F5}" srcOrd="3" destOrd="0" presId="urn:microsoft.com/office/officeart/2018/2/layout/IconCircleList"/>
    <dgm:cxn modelId="{B36A04BF-5247-425B-BF21-0975BC32ECBC}" type="presParOf" srcId="{23953732-9543-4E53-A062-B3C5B7A4C22E}" destId="{2D439340-3153-45AA-BC7E-6FFAC4529587}" srcOrd="5" destOrd="0" presId="urn:microsoft.com/office/officeart/2018/2/layout/IconCircleList"/>
    <dgm:cxn modelId="{3BBC82B7-EFE2-4F58-AF3D-226A0BB16AD3}" type="presParOf" srcId="{23953732-9543-4E53-A062-B3C5B7A4C22E}" destId="{E5D572E9-AE87-4E9D-8E60-31C76C2E79E6}" srcOrd="6" destOrd="0" presId="urn:microsoft.com/office/officeart/2018/2/layout/IconCircleList"/>
    <dgm:cxn modelId="{3E5B9D77-80B5-45C4-A3C9-8AB9B107E093}" type="presParOf" srcId="{E5D572E9-AE87-4E9D-8E60-31C76C2E79E6}" destId="{B918FDD5-1E11-4AC0-BAA2-CD7EF2A59104}" srcOrd="0" destOrd="0" presId="urn:microsoft.com/office/officeart/2018/2/layout/IconCircleList"/>
    <dgm:cxn modelId="{B2926536-6CA1-48DF-A2C6-E56B54D874FD}" type="presParOf" srcId="{E5D572E9-AE87-4E9D-8E60-31C76C2E79E6}" destId="{43D9A475-66B5-4317-A014-67C27ECB7400}" srcOrd="1" destOrd="0" presId="urn:microsoft.com/office/officeart/2018/2/layout/IconCircleList"/>
    <dgm:cxn modelId="{EFC1C273-3F3D-4504-8F94-DFAB3389C9D3}" type="presParOf" srcId="{E5D572E9-AE87-4E9D-8E60-31C76C2E79E6}" destId="{3C0ADD3B-4AC9-4335-AB00-FA9CBE56F0E2}" srcOrd="2" destOrd="0" presId="urn:microsoft.com/office/officeart/2018/2/layout/IconCircleList"/>
    <dgm:cxn modelId="{610B0FA5-8940-482B-9D11-375CCB0BD29C}" type="presParOf" srcId="{E5D572E9-AE87-4E9D-8E60-31C76C2E79E6}" destId="{E4BF8717-4650-46E2-BCBA-110FF09BF32D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6561E1D-F42B-4D43-A056-C7B472B24C1A}">
      <dsp:nvSpPr>
        <dsp:cNvPr id="0" name=""/>
        <dsp:cNvSpPr/>
      </dsp:nvSpPr>
      <dsp:spPr>
        <a:xfrm>
          <a:off x="0" y="97638"/>
          <a:ext cx="5029199" cy="95823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/>
            <a:t>Track 1</a:t>
          </a:r>
        </a:p>
      </dsp:txBody>
      <dsp:txXfrm>
        <a:off x="46777" y="144415"/>
        <a:ext cx="4935645" cy="864676"/>
      </dsp:txXfrm>
    </dsp:sp>
    <dsp:sp modelId="{19FFA5ED-F8DB-5A4F-A988-31EB329BA7AA}">
      <dsp:nvSpPr>
        <dsp:cNvPr id="0" name=""/>
        <dsp:cNvSpPr/>
      </dsp:nvSpPr>
      <dsp:spPr>
        <a:xfrm>
          <a:off x="0" y="1055868"/>
          <a:ext cx="5029199" cy="3794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9677" tIns="49530" rIns="277368" bIns="49530" numCol="1" spcCol="1270" anchor="t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3000" kern="1200" dirty="0"/>
            <a:t>You complete a small midterm project, and a bit of a bigger final project</a:t>
          </a:r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3000" kern="1200"/>
            <a:t>This is what is in the syllabus</a:t>
          </a:r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3000" kern="1200"/>
            <a:t>It is more of a traditional approach</a:t>
          </a:r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3000" kern="1200"/>
            <a:t>It is easier</a:t>
          </a:r>
        </a:p>
      </dsp:txBody>
      <dsp:txXfrm>
        <a:off x="0" y="1055868"/>
        <a:ext cx="5029199" cy="379431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5692B1-9386-8847-9848-AB6832F82548}">
      <dsp:nvSpPr>
        <dsp:cNvPr id="0" name=""/>
        <dsp:cNvSpPr/>
      </dsp:nvSpPr>
      <dsp:spPr>
        <a:xfrm>
          <a:off x="0" y="8647"/>
          <a:ext cx="10515600" cy="88452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Track 2</a:t>
          </a:r>
        </a:p>
      </dsp:txBody>
      <dsp:txXfrm>
        <a:off x="43179" y="51826"/>
        <a:ext cx="10429242" cy="798162"/>
      </dsp:txXfrm>
    </dsp:sp>
    <dsp:sp modelId="{AED007F9-B134-F14B-9540-56F37A88AD00}">
      <dsp:nvSpPr>
        <dsp:cNvPr id="0" name=""/>
        <dsp:cNvSpPr/>
      </dsp:nvSpPr>
      <dsp:spPr>
        <a:xfrm>
          <a:off x="0" y="893167"/>
          <a:ext cx="10515600" cy="46202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45720" rIns="256032" bIns="45720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800" kern="1200" dirty="0"/>
            <a:t>You only complete 1(!) project in this course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800" kern="1200" dirty="0"/>
            <a:t>You solve a  difficult problem using AI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800" kern="1200" dirty="0"/>
            <a:t>The project is much more in-depth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800" b="1" kern="1200" dirty="0"/>
            <a:t>YOU decide what you work on and what you learn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800" kern="1200" dirty="0"/>
            <a:t>This will be harder (and I have higher expectations)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800" kern="1200" dirty="0"/>
            <a:t>You have an impressive project at the end of the course (or a paper you can publish if that is what you decide)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800" kern="1200" dirty="0"/>
            <a:t>Everyone does a comprehensive write-up in place of the midterm points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en-US" sz="2800" kern="1200" dirty="0"/>
        </a:p>
      </dsp:txBody>
      <dsp:txXfrm>
        <a:off x="0" y="893167"/>
        <a:ext cx="10515600" cy="462024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6563A8-A5BE-42D4-B44A-A8451A90A53B}">
      <dsp:nvSpPr>
        <dsp:cNvPr id="0" name=""/>
        <dsp:cNvSpPr/>
      </dsp:nvSpPr>
      <dsp:spPr>
        <a:xfrm>
          <a:off x="282221" y="368029"/>
          <a:ext cx="1371985" cy="1371985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827A101-5F2C-46B4-A36F-F85CF3094222}">
      <dsp:nvSpPr>
        <dsp:cNvPr id="0" name=""/>
        <dsp:cNvSpPr/>
      </dsp:nvSpPr>
      <dsp:spPr>
        <a:xfrm>
          <a:off x="570337" y="656145"/>
          <a:ext cx="795751" cy="79575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3D1E9E-191F-4ADD-A0D3-0DE00CB55223}">
      <dsp:nvSpPr>
        <dsp:cNvPr id="0" name=""/>
        <dsp:cNvSpPr/>
      </dsp:nvSpPr>
      <dsp:spPr>
        <a:xfrm>
          <a:off x="1948202" y="368029"/>
          <a:ext cx="3233964" cy="13719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No catch – this is a “choose your own adventure”</a:t>
          </a:r>
        </a:p>
      </dsp:txBody>
      <dsp:txXfrm>
        <a:off x="1948202" y="368029"/>
        <a:ext cx="3233964" cy="1371985"/>
      </dsp:txXfrm>
    </dsp:sp>
    <dsp:sp modelId="{A3770047-1691-45B5-A034-63D52BF00947}">
      <dsp:nvSpPr>
        <dsp:cNvPr id="0" name=""/>
        <dsp:cNvSpPr/>
      </dsp:nvSpPr>
      <dsp:spPr>
        <a:xfrm>
          <a:off x="5745661" y="368029"/>
          <a:ext cx="1371985" cy="1371985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D6BFE9B-94B0-4C51-A5ED-FC270C5BB82D}">
      <dsp:nvSpPr>
        <dsp:cNvPr id="0" name=""/>
        <dsp:cNvSpPr/>
      </dsp:nvSpPr>
      <dsp:spPr>
        <a:xfrm>
          <a:off x="6033778" y="656145"/>
          <a:ext cx="795751" cy="79575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4D21D9-1DBB-46A1-9A16-AAB9DD1DE0A5}">
      <dsp:nvSpPr>
        <dsp:cNvPr id="0" name=""/>
        <dsp:cNvSpPr/>
      </dsp:nvSpPr>
      <dsp:spPr>
        <a:xfrm>
          <a:off x="7411643" y="368029"/>
          <a:ext cx="3233964" cy="13719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Track 1 is still challenging</a:t>
          </a:r>
        </a:p>
      </dsp:txBody>
      <dsp:txXfrm>
        <a:off x="7411643" y="368029"/>
        <a:ext cx="3233964" cy="1371985"/>
      </dsp:txXfrm>
    </dsp:sp>
    <dsp:sp modelId="{D8B14A1A-CBAD-4708-BA1A-6911C2C54517}">
      <dsp:nvSpPr>
        <dsp:cNvPr id="0" name=""/>
        <dsp:cNvSpPr/>
      </dsp:nvSpPr>
      <dsp:spPr>
        <a:xfrm>
          <a:off x="282221" y="2452790"/>
          <a:ext cx="1371985" cy="1371985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FFDE3E2-8D21-41F6-B7E1-DAB16D2D823B}">
      <dsp:nvSpPr>
        <dsp:cNvPr id="0" name=""/>
        <dsp:cNvSpPr/>
      </dsp:nvSpPr>
      <dsp:spPr>
        <a:xfrm>
          <a:off x="570337" y="2740907"/>
          <a:ext cx="795751" cy="79575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3D763EC-DD04-4300-B927-07C0BDF395F5}">
      <dsp:nvSpPr>
        <dsp:cNvPr id="0" name=""/>
        <dsp:cNvSpPr/>
      </dsp:nvSpPr>
      <dsp:spPr>
        <a:xfrm>
          <a:off x="1948202" y="2452790"/>
          <a:ext cx="3233964" cy="13719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If you choose Track 2, the points you would’ve received for your midterm will be absorbed into a new rubric for the larger final project</a:t>
          </a:r>
        </a:p>
      </dsp:txBody>
      <dsp:txXfrm>
        <a:off x="1948202" y="2452790"/>
        <a:ext cx="3233964" cy="1371985"/>
      </dsp:txXfrm>
    </dsp:sp>
    <dsp:sp modelId="{B918FDD5-1E11-4AC0-BAA2-CD7EF2A59104}">
      <dsp:nvSpPr>
        <dsp:cNvPr id="0" name=""/>
        <dsp:cNvSpPr/>
      </dsp:nvSpPr>
      <dsp:spPr>
        <a:xfrm>
          <a:off x="5745661" y="2452790"/>
          <a:ext cx="1371985" cy="1371985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3D9A475-66B5-4317-A014-67C27ECB7400}">
      <dsp:nvSpPr>
        <dsp:cNvPr id="0" name=""/>
        <dsp:cNvSpPr/>
      </dsp:nvSpPr>
      <dsp:spPr>
        <a:xfrm>
          <a:off x="6033778" y="2740907"/>
          <a:ext cx="795751" cy="79575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BF8717-4650-46E2-BCBA-110FF09BF32D}">
      <dsp:nvSpPr>
        <dsp:cNvPr id="0" name=""/>
        <dsp:cNvSpPr/>
      </dsp:nvSpPr>
      <dsp:spPr>
        <a:xfrm>
          <a:off x="7411643" y="2452790"/>
          <a:ext cx="3233964" cy="13719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You need to let me know what you would like to do by the end of next week (09/12) at the latest</a:t>
          </a:r>
        </a:p>
      </dsp:txBody>
      <dsp:txXfrm>
        <a:off x="7411643" y="2452790"/>
        <a:ext cx="3233964" cy="137198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BE4A86-833C-1E43-818A-7726B3806B2A}" type="datetimeFigureOut">
              <a:rPr lang="en-US" smtClean="0"/>
              <a:t>9/4/25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0AB205-4223-2742-9E5E-263BA52784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760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0AB205-4223-2742-9E5E-263BA527847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17513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57C9CB0-4212-4469-B322-A9C2EA3142F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362071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0AB205-4223-2742-9E5E-263BA527847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5374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0A451-E541-B194-7A31-351C8F859E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7DF7DA-C049-4B2D-8110-40268C04E2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5BFD5C-821D-A559-98C4-37C2F593C7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DD450-CEB1-7344-9CB4-5DFA98F962B2}" type="datetimeFigureOut">
              <a:rPr lang="en-US" smtClean="0"/>
              <a:t>9/4/25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B175CA-BCFC-59AB-67F9-7496C5FE39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95ED7B-889A-388E-3F10-DB1D26AF0E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3E256-CBBB-7545-A7C9-4FF15E7FC5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9098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018E3-530F-175B-14E9-EF912E11A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530A19-0B74-7AA5-400E-C1661E4061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B7B977-C794-0110-F93A-E196E3ACA9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DD450-CEB1-7344-9CB4-5DFA98F962B2}" type="datetimeFigureOut">
              <a:rPr lang="en-US" smtClean="0"/>
              <a:t>9/4/25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79F74B-D5C4-B4AD-B70C-D7CDB7BD9D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96E72B-ADD4-31B6-C0ED-2888145A20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3E256-CBBB-7545-A7C9-4FF15E7FC5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0030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69A843F-B5C3-1572-CBE9-57600829113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34229FB-BB2B-FFF1-4D71-040DE51D22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E9CFD8-04A3-A80F-2B98-4010C3CEC3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DD450-CEB1-7344-9CB4-5DFA98F962B2}" type="datetimeFigureOut">
              <a:rPr lang="en-US" smtClean="0"/>
              <a:t>9/4/25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DD8DDD-BF64-761B-801B-963D9B51A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83D82E-0C61-FBD5-00D8-C53CD453ED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3E256-CBBB-7545-A7C9-4FF15E7FC5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1811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08F5C-9A3A-AB4C-8901-A98991A62C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EB6846-67B3-2007-D9DB-B673D5F141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7FE82D-0D89-AB40-A559-F4CB4BB60A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DD450-CEB1-7344-9CB4-5DFA98F962B2}" type="datetimeFigureOut">
              <a:rPr lang="en-US" smtClean="0"/>
              <a:t>9/4/25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AD8A7E-D415-864B-37FC-6F1FE3E4CA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6A3E27-C4D7-14D4-C504-5FA635AB1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3E256-CBBB-7545-A7C9-4FF15E7FC5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01262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23DE4-8341-74F6-CFC6-357D626231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85703C-1419-D42E-76E3-87AFC2C78D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1CBD94-72B8-8657-5774-21C0362EAB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DD450-CEB1-7344-9CB4-5DFA98F962B2}" type="datetimeFigureOut">
              <a:rPr lang="en-US" smtClean="0"/>
              <a:t>9/4/25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ECC347-69B4-B0C4-09B3-CEA39BEC50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AA2EC4-D540-D925-F985-65EE5F6B2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3E256-CBBB-7545-A7C9-4FF15E7FC5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9413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73389-BF27-05D9-0589-055D73F0B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6BDED-D3CF-1414-FA11-D496632B2C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E0164D-25FF-780C-2790-8F643EA8B4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18BF4E-715D-DBF4-CD5A-C31C2654E7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DD450-CEB1-7344-9CB4-5DFA98F962B2}" type="datetimeFigureOut">
              <a:rPr lang="en-US" smtClean="0"/>
              <a:t>9/4/25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EFEE98-E137-1553-F707-D861EA2469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B39E9D-710B-F48C-84B4-A09F70F5F5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3E256-CBBB-7545-A7C9-4FF15E7FC5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9095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D6BDD-02DB-4B44-E70F-ACD2D7EF97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97E2B5-3913-2387-A0C9-092A3CB67C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8DE913-5325-739A-A505-D121A82E89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8B3066-134D-721F-FF4C-2C68339DCCD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29972DB-1875-8506-F201-09F0392148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C9A961D-9925-8378-BE3C-AB73A66E4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DD450-CEB1-7344-9CB4-5DFA98F962B2}" type="datetimeFigureOut">
              <a:rPr lang="en-US" smtClean="0"/>
              <a:t>9/4/25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5DE930-642B-EDD4-550B-A764C6FFD6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806666D-55C0-D3BC-A161-1428274C8B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3E256-CBBB-7545-A7C9-4FF15E7FC5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0034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B22226-D3A5-517F-7A1E-9DACDE5017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2000AD8-ACE8-3D07-8324-BC51A2D0A4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DD450-CEB1-7344-9CB4-5DFA98F962B2}" type="datetimeFigureOut">
              <a:rPr lang="en-US" smtClean="0"/>
              <a:t>9/4/25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E38CC7-0A9C-183A-580C-020C2F5409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84E6D1-AB9A-7DD6-D651-C91865A6E0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3E256-CBBB-7545-A7C9-4FF15E7FC5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3551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E556DC6-1A93-2446-9805-49FF760C9D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DD450-CEB1-7344-9CB4-5DFA98F962B2}" type="datetimeFigureOut">
              <a:rPr lang="en-US" smtClean="0"/>
              <a:t>9/4/25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0CF8B99-E156-16E4-1595-57FC040FB7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F87AF6-69BC-5C61-CADA-43BAF712A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3E256-CBBB-7545-A7C9-4FF15E7FC5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7822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B17CB5-93B3-2182-7F24-31456C6F2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CD18BE-79E8-1B74-EAE1-1D3D8BD83F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4BE57B-E34A-693F-ACEB-CE658F9EC4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F8E8D4-8989-0A57-04F7-658D522445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DD450-CEB1-7344-9CB4-5DFA98F962B2}" type="datetimeFigureOut">
              <a:rPr lang="en-US" smtClean="0"/>
              <a:t>9/4/25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EC6A93-CD2D-778E-7D76-A278940268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4976D7-8C7E-1EAD-5010-6F2C324DD7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3E256-CBBB-7545-A7C9-4FF15E7FC5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8830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C6A144-66DD-78B4-46B8-E4C60319AC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2B38F96-A3E3-E68A-69F2-3826685C2EB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153DC6-89E2-727D-F1E6-3DADF3C187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C01A5F-5632-F8F6-90E0-BECDAF13D2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DD450-CEB1-7344-9CB4-5DFA98F962B2}" type="datetimeFigureOut">
              <a:rPr lang="en-US" smtClean="0"/>
              <a:t>9/4/25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44103E-1468-8386-7F73-853EC31CA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EDE357-0E7A-BAF2-DCBE-3E68E3ECF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3E256-CBBB-7545-A7C9-4FF15E7FC5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7428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A4427C2-7BC9-CDF7-C232-DDF460674E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46CFF3-D63F-D2C2-C0BC-01CA5D6AE4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E9ACA0-4596-43DB-0A75-3AA5BD984E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54DD450-CEB1-7344-9CB4-5DFA98F962B2}" type="datetimeFigureOut">
              <a:rPr lang="en-US" smtClean="0"/>
              <a:t>9/4/25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5479D6-3B21-9054-59E4-DD05F51EAF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4139E2-76AC-CC00-EC92-25D448E0D2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9A3E256-CBBB-7545-A7C9-4FF15E7FC5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0831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D76F3E-3A97-486B-B402-44400A8B91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C332E5-241C-41DD-927F-45BD27720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093788"/>
            <a:ext cx="10506455" cy="296720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Lecture 01: Introductions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91F6B52-91F4-4AEB-B6DB-29FEBCF28C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4331166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CD6F061-7C53-44F4-9794-953DB70A45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9346882" y="2348839"/>
            <a:ext cx="54864" cy="394677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6" descr="California Baptist Lancers - Wikipedia">
            <a:extLst>
              <a:ext uri="{FF2B5EF4-FFF2-40B4-BE49-F238E27FC236}">
                <a16:creationId xmlns:a16="http://schemas.microsoft.com/office/drawing/2014/main" id="{C9A01245-5E36-D643-8E91-24B328E9CA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Diffused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7963" y="306685"/>
            <a:ext cx="2558063" cy="1313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49154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11242A-A0BF-DC35-83B5-3A2A6421A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Track 1 Example Projects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4F5EFE-DE0D-B4E5-6CEF-6772300A3A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1600" b="1" dirty="0"/>
              <a:t>Midterm:</a:t>
            </a:r>
          </a:p>
          <a:p>
            <a:pPr>
              <a:lnSpc>
                <a:spcPct val="150000"/>
              </a:lnSpc>
            </a:pPr>
            <a:r>
              <a:rPr lang="en-US" sz="1600" b="1" dirty="0"/>
              <a:t>Goal</a:t>
            </a:r>
            <a:r>
              <a:rPr lang="en-US" sz="1600" dirty="0"/>
              <a:t>: Use </a:t>
            </a:r>
            <a:r>
              <a:rPr lang="en-US" sz="1600" b="1" dirty="0"/>
              <a:t>basic ML</a:t>
            </a:r>
            <a:r>
              <a:rPr lang="en-US" sz="1600" dirty="0"/>
              <a:t> techniques on an existing dataset.</a:t>
            </a:r>
            <a:br>
              <a:rPr lang="en-US" sz="1600" dirty="0"/>
            </a:br>
            <a:r>
              <a:rPr lang="en-US" sz="1600" b="1" dirty="0"/>
              <a:t>Scope</a:t>
            </a:r>
            <a:r>
              <a:rPr lang="en-US" sz="1600" dirty="0"/>
              <a:t>: Data exploration, feature engineering, shallow ML (logistic regression, decision trees, </a:t>
            </a:r>
            <a:r>
              <a:rPr lang="en-US" sz="1600" dirty="0" err="1"/>
              <a:t>kNN</a:t>
            </a:r>
            <a:r>
              <a:rPr lang="en-US" sz="1600" dirty="0"/>
              <a:t>, SVMs).</a:t>
            </a:r>
          </a:p>
          <a:p>
            <a:pPr>
              <a:lnSpc>
                <a:spcPct val="150000"/>
              </a:lnSpc>
            </a:pPr>
            <a:r>
              <a:rPr lang="en-US" sz="1600" b="1" dirty="0"/>
              <a:t>Predictive Analytics:</a:t>
            </a:r>
            <a:r>
              <a:rPr lang="en-US" sz="1600" dirty="0"/>
              <a:t> Use Kaggle’s Titanic dataset → predict survival with logistic regression &amp; decision trees.</a:t>
            </a:r>
          </a:p>
          <a:p>
            <a:pPr>
              <a:lnSpc>
                <a:spcPct val="150000"/>
              </a:lnSpc>
            </a:pPr>
            <a:r>
              <a:rPr lang="en-US" sz="1600" b="1" dirty="0"/>
              <a:t>Image Classification (shallow ML):</a:t>
            </a:r>
            <a:r>
              <a:rPr lang="en-US" sz="1600" dirty="0"/>
              <a:t> Use scikit-learn + MNIST digits, compare PCA+SVM vs. </a:t>
            </a:r>
            <a:r>
              <a:rPr lang="en-US" sz="1600" dirty="0" err="1"/>
              <a:t>kNN</a:t>
            </a:r>
            <a:r>
              <a:rPr lang="en-US" sz="1600" dirty="0"/>
              <a:t>.</a:t>
            </a:r>
          </a:p>
          <a:p>
            <a:pPr>
              <a:lnSpc>
                <a:spcPct val="150000"/>
              </a:lnSpc>
            </a:pPr>
            <a:r>
              <a:rPr lang="en-US" sz="1600" b="1" dirty="0"/>
              <a:t>Text Sentiment:</a:t>
            </a:r>
            <a:r>
              <a:rPr lang="en-US" sz="1600" dirty="0"/>
              <a:t> IMDb reviews with bag-of-words + Naive Bayes.</a:t>
            </a:r>
          </a:p>
          <a:p>
            <a:pPr>
              <a:lnSpc>
                <a:spcPct val="150000"/>
              </a:lnSpc>
            </a:pPr>
            <a:r>
              <a:rPr lang="en-US" sz="1600" b="1" dirty="0"/>
              <a:t>Health Data:</a:t>
            </a:r>
            <a:r>
              <a:rPr lang="en-US" sz="1600" dirty="0"/>
              <a:t> Predict diabetes using UCI dataset with Random Forests vs Logistic Regression.</a:t>
            </a:r>
          </a:p>
          <a:p>
            <a:pPr>
              <a:lnSpc>
                <a:spcPct val="150000"/>
              </a:lnSpc>
            </a:pPr>
            <a:r>
              <a:rPr lang="en-US" sz="1600" b="1" dirty="0"/>
              <a:t>Sports Analytics:</a:t>
            </a:r>
            <a:r>
              <a:rPr lang="en-US" sz="1600" dirty="0"/>
              <a:t> Predict NBA/MLB game outcomes using historical data and regression/classification.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These are quick wins with public datasets and clear evaluation metrics.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02114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8532D3-F5BA-89C9-8049-955CB65EE4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B96DD-880F-0314-65B2-BAF2952CD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Track 1 Example Projects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1C456A-51A0-627E-4602-FC8383FB86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08690"/>
            <a:ext cx="10515600" cy="520262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900" b="1" dirty="0"/>
              <a:t>Final Project (5 weeks, medium)</a:t>
            </a:r>
          </a:p>
          <a:p>
            <a:pPr>
              <a:lnSpc>
                <a:spcPct val="170000"/>
              </a:lnSpc>
            </a:pPr>
            <a:r>
              <a:rPr lang="en-US" sz="1700" dirty="0"/>
              <a:t>Goal: Use </a:t>
            </a:r>
            <a:r>
              <a:rPr lang="en-US" sz="1700" b="1" dirty="0"/>
              <a:t>deep learning, advanced ML, etc</a:t>
            </a:r>
            <a:r>
              <a:rPr lang="en-US" sz="1700" dirty="0"/>
              <a:t>.</a:t>
            </a:r>
            <a:br>
              <a:rPr lang="en-US" sz="1700" dirty="0"/>
            </a:br>
            <a:r>
              <a:rPr lang="en-US" sz="1700" dirty="0"/>
              <a:t>Scope: Modest novelty, more effort in modeling, tuning, and storytelling.</a:t>
            </a:r>
          </a:p>
          <a:p>
            <a:r>
              <a:rPr lang="en-US" sz="1700" b="1" dirty="0"/>
              <a:t>Image Classification with CNNs:</a:t>
            </a:r>
            <a:r>
              <a:rPr lang="en-US" sz="1700" dirty="0"/>
              <a:t> Build a small convolutional model for CIFAR-10 or custom dataset (e.g., classify traffic signs).</a:t>
            </a:r>
          </a:p>
          <a:p>
            <a:r>
              <a:rPr lang="en-US" sz="1700" b="1" dirty="0"/>
              <a:t>Transfer Learning:</a:t>
            </a:r>
            <a:r>
              <a:rPr lang="en-US" sz="1700" dirty="0"/>
              <a:t> Fine-tune </a:t>
            </a:r>
            <a:r>
              <a:rPr lang="en-US" sz="1700" dirty="0" err="1"/>
              <a:t>ResNet</a:t>
            </a:r>
            <a:r>
              <a:rPr lang="en-US" sz="1700" dirty="0"/>
              <a:t>/VGG for a specialized dataset (e.g., X-ray classification, flower species).</a:t>
            </a:r>
          </a:p>
          <a:p>
            <a:r>
              <a:rPr lang="en-US" sz="1700" b="1" dirty="0"/>
              <a:t>Sequence Modeling:</a:t>
            </a:r>
            <a:r>
              <a:rPr lang="en-US" sz="1700" dirty="0"/>
              <a:t> LSTM for stock price trends or weather forecasting.</a:t>
            </a:r>
          </a:p>
          <a:p>
            <a:r>
              <a:rPr lang="en-US" sz="1700" b="1" dirty="0"/>
              <a:t>Natural Language:</a:t>
            </a:r>
            <a:r>
              <a:rPr lang="en-US" sz="1700" dirty="0"/>
              <a:t> Train a small text classifier with BERT (Hugging Face). Compare with logistic regression baseline.</a:t>
            </a:r>
          </a:p>
          <a:p>
            <a:r>
              <a:rPr lang="en-US" sz="1700" b="1" dirty="0"/>
              <a:t>Reinforcement Learning:</a:t>
            </a:r>
            <a:r>
              <a:rPr lang="en-US" sz="1700" dirty="0"/>
              <a:t> Use OpenAI Gym (</a:t>
            </a:r>
            <a:r>
              <a:rPr lang="en-US" sz="1700" dirty="0" err="1"/>
              <a:t>CartPole</a:t>
            </a:r>
            <a:r>
              <a:rPr lang="en-US" sz="1700" dirty="0"/>
              <a:t>, </a:t>
            </a:r>
            <a:r>
              <a:rPr lang="en-US" sz="1700" dirty="0" err="1"/>
              <a:t>MountainCar</a:t>
            </a:r>
            <a:r>
              <a:rPr lang="en-US" sz="1700" dirty="0"/>
              <a:t>). Students can extend with custom reward shaping.</a:t>
            </a:r>
          </a:p>
          <a:p>
            <a:r>
              <a:rPr lang="en-US" sz="1700" b="1" dirty="0"/>
              <a:t>Generative Models:</a:t>
            </a:r>
            <a:r>
              <a:rPr lang="en-US" sz="1700" dirty="0"/>
              <a:t> Build a simple GAN for MNIST or Fashion-MNIST (generate digits/shoes).</a:t>
            </a:r>
          </a:p>
          <a:p>
            <a:r>
              <a:rPr lang="en-US" sz="1700" b="1" dirty="0"/>
              <a:t>Domain Applications:</a:t>
            </a:r>
            <a:endParaRPr lang="en-US" sz="1700" dirty="0"/>
          </a:p>
          <a:p>
            <a:pPr lvl="1"/>
            <a:r>
              <a:rPr lang="en-US" sz="1700" dirty="0"/>
              <a:t>Medical: classify chest X-rays (with Kaggle dataset).</a:t>
            </a:r>
          </a:p>
          <a:p>
            <a:pPr lvl="1"/>
            <a:r>
              <a:rPr lang="en-US" sz="1700" dirty="0"/>
              <a:t>Social Media: detect hate speech with transformer fine-tuning.</a:t>
            </a:r>
          </a:p>
          <a:p>
            <a:pPr lvl="1"/>
            <a:r>
              <a:rPr lang="en-US" sz="1700" dirty="0"/>
              <a:t>Finance: fraud detection using imbalanced dataset handling.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64156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08EE4C-6136-BA40-DFC1-795B9AD28A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34814"/>
            <a:ext cx="10515600" cy="5349765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Goal: Tackle a </a:t>
            </a:r>
            <a:r>
              <a:rPr lang="en-US" b="1" dirty="0"/>
              <a:t>bigger, semi-open problem</a:t>
            </a:r>
            <a:r>
              <a:rPr lang="en-US" dirty="0"/>
              <a:t> — exploratory, with either a research bent or applied AI innovation.</a:t>
            </a:r>
            <a:br>
              <a:rPr lang="en-US" dirty="0"/>
            </a:br>
            <a:r>
              <a:rPr lang="en-US" dirty="0"/>
              <a:t>Scope: Students show initiative: design their dataset pipeline, tackle harder tasks, and/or propose an AI-for-X project.</a:t>
            </a:r>
            <a:br>
              <a:rPr lang="en-US" dirty="0"/>
            </a:br>
            <a:r>
              <a:rPr lang="en-US" dirty="0"/>
              <a:t>Examples:</a:t>
            </a:r>
          </a:p>
          <a:p>
            <a:r>
              <a:rPr lang="en-US" b="1" dirty="0"/>
              <a:t>Unsolved / Open-Ended Problems (student-friendly scale):</a:t>
            </a:r>
            <a:endParaRPr lang="en-US" dirty="0"/>
          </a:p>
          <a:p>
            <a:pPr lvl="1"/>
            <a:r>
              <a:rPr lang="en-US" b="1" dirty="0"/>
              <a:t>RL Exploration:</a:t>
            </a:r>
            <a:r>
              <a:rPr lang="en-US" dirty="0"/>
              <a:t> Train an RL agent to play a simple new game or adapt an environment (custom grid world).</a:t>
            </a:r>
          </a:p>
          <a:p>
            <a:pPr lvl="1"/>
            <a:r>
              <a:rPr lang="en-US" b="1" dirty="0"/>
              <a:t>Bias &amp; Fairness Study:</a:t>
            </a:r>
            <a:r>
              <a:rPr lang="en-US" dirty="0"/>
              <a:t> Analyze bias in a dataset (e.g., COMPAS, recidivism predictions) with multiple models.</a:t>
            </a:r>
          </a:p>
          <a:p>
            <a:pPr lvl="1"/>
            <a:r>
              <a:rPr lang="en-US" b="1" dirty="0"/>
              <a:t>Energy Forecasting:</a:t>
            </a:r>
            <a:r>
              <a:rPr lang="en-US" dirty="0"/>
              <a:t> Predict energy demand using temporal models + deep learning.</a:t>
            </a:r>
          </a:p>
          <a:p>
            <a:pPr lvl="1"/>
            <a:r>
              <a:rPr lang="en-US" b="1" dirty="0"/>
              <a:t>Climate/Enviro AI:</a:t>
            </a:r>
            <a:r>
              <a:rPr lang="en-US" dirty="0"/>
              <a:t> Use satellite imagery to classify land use or track deforestation with CNNs.</a:t>
            </a:r>
          </a:p>
          <a:p>
            <a:pPr lvl="1"/>
            <a:r>
              <a:rPr lang="en-US" b="1" dirty="0"/>
              <a:t>Multi-modal Learning:</a:t>
            </a:r>
            <a:r>
              <a:rPr lang="en-US" dirty="0"/>
              <a:t> Combine text + images (e.g., fake news detection with news text + headline images).</a:t>
            </a:r>
          </a:p>
          <a:p>
            <a:pPr lvl="1"/>
            <a:r>
              <a:rPr lang="en-US" b="1" dirty="0"/>
              <a:t>Human-in-the-Loop:</a:t>
            </a:r>
            <a:r>
              <a:rPr lang="en-US" dirty="0"/>
              <a:t> Build a small system where human feedback improves model predictions (toy RLHF).</a:t>
            </a:r>
          </a:p>
          <a:p>
            <a:r>
              <a:rPr lang="en-US" b="1" dirty="0"/>
              <a:t>Applied AI to another field:</a:t>
            </a:r>
            <a:endParaRPr lang="en-US" dirty="0"/>
          </a:p>
          <a:p>
            <a:pPr lvl="1"/>
            <a:r>
              <a:rPr lang="en-US" dirty="0"/>
              <a:t>Biology: Classify satellite imagery to track coral reef bleaching or deforestation over time..</a:t>
            </a:r>
          </a:p>
          <a:p>
            <a:pPr lvl="1"/>
            <a:r>
              <a:rPr lang="en-US" dirty="0"/>
              <a:t>Sports: predict swimming race outcomes based on training/physiology data.</a:t>
            </a:r>
          </a:p>
          <a:p>
            <a:pPr lvl="1"/>
            <a:r>
              <a:rPr lang="en-US" dirty="0"/>
              <a:t>Education: design a quiz-recommendation system using student performance logs.</a:t>
            </a:r>
          </a:p>
          <a:p>
            <a:pPr lvl="1"/>
            <a:r>
              <a:rPr lang="en-US" dirty="0"/>
              <a:t>Business: customer churn prediction with imbalanced classification methods.</a:t>
            </a:r>
          </a:p>
          <a:p>
            <a:r>
              <a:rPr lang="en-US" b="1" dirty="0"/>
              <a:t>Research-adjacent explorations:</a:t>
            </a:r>
            <a:endParaRPr lang="en-US" dirty="0"/>
          </a:p>
          <a:p>
            <a:pPr lvl="1"/>
            <a:r>
              <a:rPr lang="en-US" dirty="0"/>
              <a:t>Compare transformer vs RNN on small NLP tasks.</a:t>
            </a:r>
          </a:p>
          <a:p>
            <a:pPr lvl="1"/>
            <a:r>
              <a:rPr lang="en-US" dirty="0"/>
              <a:t>Benchmark shallow ML vs DL on structured tabular datasets (classic pain point in industry).</a:t>
            </a:r>
          </a:p>
          <a:p>
            <a:pPr lvl="1"/>
            <a:r>
              <a:rPr lang="en-US" dirty="0"/>
              <a:t>Experiment with active learning (label efficiency).</a:t>
            </a:r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B7AFFE1-3597-CB0C-8E80-7A106D980A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251"/>
            <a:ext cx="10515600" cy="1325563"/>
          </a:xfrm>
        </p:spPr>
        <p:txBody>
          <a:bodyPr/>
          <a:lstStyle/>
          <a:p>
            <a:r>
              <a:rPr lang="en-US" dirty="0"/>
              <a:t>Track 2 Example Projects</a:t>
            </a:r>
          </a:p>
        </p:txBody>
      </p:sp>
    </p:spTree>
    <p:extLst>
      <p:ext uri="{BB962C8B-B14F-4D97-AF65-F5344CB8AC3E}">
        <p14:creationId xmlns:p14="http://schemas.microsoft.com/office/powerpoint/2010/main" val="17208399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185D75-9D16-6167-0388-42747A252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the point?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8AE24D-AEC1-330F-5621-A6D90CD614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Well… to allow you to learn and study things that are interesting to you. My only job in this course is to enable you to do cool things.</a:t>
            </a:r>
          </a:p>
          <a:p>
            <a:pPr marL="0" indent="0">
              <a:buNone/>
            </a:pPr>
            <a:r>
              <a:rPr lang="en-US" sz="1800" b="1" dirty="0"/>
              <a:t>Track 1</a:t>
            </a:r>
          </a:p>
          <a:p>
            <a:pPr>
              <a:lnSpc>
                <a:spcPct val="160000"/>
              </a:lnSpc>
            </a:pPr>
            <a:r>
              <a:rPr lang="en-US" sz="1800" b="1" dirty="0"/>
              <a:t>Midterm:</a:t>
            </a:r>
            <a:r>
              <a:rPr lang="en-US" sz="1800" dirty="0"/>
              <a:t> Get your hands dirty with a dataset. Apply what you’ve learned in class with shallow models.</a:t>
            </a:r>
          </a:p>
          <a:p>
            <a:pPr>
              <a:lnSpc>
                <a:spcPct val="160000"/>
              </a:lnSpc>
            </a:pPr>
            <a:r>
              <a:rPr lang="en-US" sz="1800" b="1" dirty="0"/>
              <a:t>Final (Medium):</a:t>
            </a:r>
            <a:r>
              <a:rPr lang="en-US" sz="1800" dirty="0"/>
              <a:t> Go deeper — use deep learning, transfer learning, or tackle a more complex dataset/problem.</a:t>
            </a:r>
          </a:p>
          <a:p>
            <a:pPr marL="0" indent="0">
              <a:lnSpc>
                <a:spcPct val="160000"/>
              </a:lnSpc>
              <a:buNone/>
            </a:pPr>
            <a:r>
              <a:rPr lang="en-US" sz="1800" b="1" dirty="0"/>
              <a:t>Track 2</a:t>
            </a:r>
          </a:p>
          <a:p>
            <a:pPr>
              <a:lnSpc>
                <a:spcPct val="160000"/>
              </a:lnSpc>
            </a:pPr>
            <a:r>
              <a:rPr lang="en-US" sz="1800" b="1" dirty="0"/>
              <a:t>Semester-long:</a:t>
            </a:r>
            <a:r>
              <a:rPr lang="en-US" sz="1800" dirty="0"/>
              <a:t> Tackle a big idea — explore an unsolved or applied AI problem. Show curiosity, not perfection. Depth and initiative matter more than results.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68851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060A14-A591-DFCB-E986-1B04F2718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Timeline (these are approximations only)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8C8033-59C4-B7EC-5A53-9C85E3B034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4510"/>
            <a:ext cx="10515600" cy="4642453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End of week 2 everyone has decided what track they will be choosing for this course</a:t>
            </a:r>
          </a:p>
          <a:p>
            <a:r>
              <a:rPr lang="en-US" dirty="0"/>
              <a:t>End of week 3:</a:t>
            </a:r>
          </a:p>
          <a:p>
            <a:pPr lvl="1"/>
            <a:r>
              <a:rPr lang="en-US" dirty="0"/>
              <a:t>Track 1 begins brainstorming for midterm</a:t>
            </a:r>
          </a:p>
          <a:p>
            <a:pPr lvl="1"/>
            <a:r>
              <a:rPr lang="en-US" dirty="0"/>
              <a:t>Track 2 submits a full project proposal</a:t>
            </a:r>
          </a:p>
          <a:p>
            <a:r>
              <a:rPr lang="en-US" dirty="0"/>
              <a:t>Week 6:</a:t>
            </a:r>
          </a:p>
          <a:p>
            <a:pPr lvl="1"/>
            <a:r>
              <a:rPr lang="en-US" dirty="0"/>
              <a:t>Track 1 midterm project is due</a:t>
            </a:r>
          </a:p>
          <a:p>
            <a:pPr lvl="1"/>
            <a:r>
              <a:rPr lang="en-US" dirty="0"/>
              <a:t>Track 2 in-depth project update due</a:t>
            </a:r>
          </a:p>
          <a:p>
            <a:r>
              <a:rPr lang="en-US" dirty="0"/>
              <a:t>Week 10</a:t>
            </a:r>
          </a:p>
          <a:p>
            <a:pPr lvl="1"/>
            <a:r>
              <a:rPr lang="en-US" dirty="0"/>
              <a:t>Track 1 begins work on final project</a:t>
            </a:r>
          </a:p>
          <a:p>
            <a:r>
              <a:rPr lang="en-US" dirty="0"/>
              <a:t>Week 12-14</a:t>
            </a:r>
          </a:p>
          <a:p>
            <a:pPr lvl="1"/>
            <a:r>
              <a:rPr lang="en-US" dirty="0"/>
              <a:t>Track 1 &amp; Track 2 wrap up final projects</a:t>
            </a:r>
          </a:p>
          <a:p>
            <a:pPr lvl="1"/>
            <a:r>
              <a:rPr lang="en-US" dirty="0"/>
              <a:t>All groups present their research </a:t>
            </a:r>
          </a:p>
          <a:p>
            <a:pPr lvl="1"/>
            <a:r>
              <a:rPr lang="en-US" dirty="0"/>
              <a:t>Track 2 submits final project report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89264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75E06-9E0C-E0A4-2E42-FE713FC66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it impacts grading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372690B-ADF2-19A1-F59B-2ECA9706B95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26143170"/>
              </p:ext>
            </p:extLst>
          </p:nvPr>
        </p:nvGraphicFramePr>
        <p:xfrm>
          <a:off x="838200" y="1891030"/>
          <a:ext cx="7984524" cy="1797215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6762149">
                  <a:extLst>
                    <a:ext uri="{9D8B030D-6E8A-4147-A177-3AD203B41FA5}">
                      <a16:colId xmlns:a16="http://schemas.microsoft.com/office/drawing/2014/main" val="3815926595"/>
                    </a:ext>
                  </a:extLst>
                </a:gridCol>
                <a:gridCol w="1222375">
                  <a:extLst>
                    <a:ext uri="{9D8B030D-6E8A-4147-A177-3AD203B41FA5}">
                      <a16:colId xmlns:a16="http://schemas.microsoft.com/office/drawing/2014/main" val="65876371"/>
                    </a:ext>
                  </a:extLst>
                </a:gridCol>
              </a:tblGrid>
              <a:tr h="256745">
                <a:tc>
                  <a:txBody>
                    <a:bodyPr/>
                    <a:lstStyle/>
                    <a:p>
                      <a:pPr marL="0" marR="0">
                        <a:buNone/>
                      </a:pPr>
                      <a:r>
                        <a:rPr lang="en-US" sz="1200" b="1" dirty="0">
                          <a:effectLst/>
                          <a:latin typeface="Times New Roman" panose="02020603050405020304" pitchFamily="18" charset="0"/>
                          <a:ea typeface="Tahoma" panose="020B0604030504040204" pitchFamily="34" charset="0"/>
                          <a:cs typeface="Times New Roman" panose="02020603050405020304" pitchFamily="18" charset="0"/>
                        </a:rPr>
                        <a:t>Grading</a:t>
                      </a:r>
                    </a:p>
                  </a:txBody>
                  <a:tcPr marL="73025" marR="73025" marT="18415" marB="18415" anchor="ctr"/>
                </a:tc>
                <a:tc>
                  <a:txBody>
                    <a:bodyPr/>
                    <a:lstStyle/>
                    <a:p>
                      <a:pPr marL="0" marR="0">
                        <a:buNone/>
                      </a:pPr>
                      <a:endParaRPr lang="en-US" sz="1000" dirty="0">
                        <a:effectLst/>
                        <a:latin typeface="Times New Roman" panose="02020603050405020304" pitchFamily="18" charset="0"/>
                        <a:ea typeface="Tahoma" panose="020B060403050404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3025" marR="73025" marT="18415" marB="18415" anchor="ctr"/>
                </a:tc>
                <a:extLst>
                  <a:ext uri="{0D108BD9-81ED-4DB2-BD59-A6C34878D82A}">
                    <a16:rowId xmlns:a16="http://schemas.microsoft.com/office/drawing/2014/main" val="2538490186"/>
                  </a:ext>
                </a:extLst>
              </a:tr>
              <a:tr h="256745">
                <a:tc>
                  <a:txBody>
                    <a:bodyPr/>
                    <a:lstStyle/>
                    <a:p>
                      <a:pPr marL="0" marR="0">
                        <a:buNone/>
                      </a:pPr>
                      <a:r>
                        <a:rPr lang="en-US" sz="1200">
                          <a:effectLst/>
                        </a:rPr>
                        <a:t>Participation (Presentations / zyBooks Participation/Challenge Activities)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ahoma" panose="020B060403050404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3025" marR="73025" marT="18415" marB="18415" anchor="ctr"/>
                </a:tc>
                <a:tc>
                  <a:txBody>
                    <a:bodyPr/>
                    <a:lstStyle/>
                    <a:p>
                      <a:pPr marL="0" marR="0">
                        <a:buNone/>
                      </a:pPr>
                      <a:r>
                        <a:rPr lang="en-US" sz="1200">
                          <a:effectLst/>
                        </a:rPr>
                        <a:t>10%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ahoma" panose="020B060403050404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3025" marR="73025" marT="18415" marB="18415" anchor="ctr"/>
                </a:tc>
                <a:extLst>
                  <a:ext uri="{0D108BD9-81ED-4DB2-BD59-A6C34878D82A}">
                    <a16:rowId xmlns:a16="http://schemas.microsoft.com/office/drawing/2014/main" val="1657029213"/>
                  </a:ext>
                </a:extLst>
              </a:tr>
              <a:tr h="256745">
                <a:tc>
                  <a:txBody>
                    <a:bodyPr/>
                    <a:lstStyle/>
                    <a:p>
                      <a:pPr marL="0" marR="0">
                        <a:buNone/>
                      </a:pPr>
                      <a:r>
                        <a:rPr lang="en-US" sz="1200">
                          <a:effectLst/>
                        </a:rPr>
                        <a:t>Homework (zyLabs / Blackboard-based labs)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ahoma" panose="020B060403050404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3025" marR="73025" marT="18415" marB="18415" anchor="ctr"/>
                </a:tc>
                <a:tc>
                  <a:txBody>
                    <a:bodyPr/>
                    <a:lstStyle/>
                    <a:p>
                      <a:pPr marL="0" marR="0">
                        <a:buNone/>
                      </a:pPr>
                      <a:r>
                        <a:rPr lang="en-US" sz="1200">
                          <a:effectLst/>
                        </a:rPr>
                        <a:t>10%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ahoma" panose="020B060403050404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3025" marR="73025" marT="18415" marB="18415" anchor="ctr"/>
                </a:tc>
                <a:extLst>
                  <a:ext uri="{0D108BD9-81ED-4DB2-BD59-A6C34878D82A}">
                    <a16:rowId xmlns:a16="http://schemas.microsoft.com/office/drawing/2014/main" val="2760649498"/>
                  </a:ext>
                </a:extLst>
              </a:tr>
              <a:tr h="256745">
                <a:tc>
                  <a:txBody>
                    <a:bodyPr/>
                    <a:lstStyle/>
                    <a:p>
                      <a:pPr marL="0" marR="0">
                        <a:buNone/>
                      </a:pPr>
                      <a:r>
                        <a:rPr lang="en-US" sz="1200">
                          <a:effectLst/>
                        </a:rPr>
                        <a:t>Coding Assignments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ahoma" panose="020B060403050404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3025" marR="73025" marT="18415" marB="18415" anchor="ctr"/>
                </a:tc>
                <a:tc>
                  <a:txBody>
                    <a:bodyPr/>
                    <a:lstStyle/>
                    <a:p>
                      <a:pPr marL="0" marR="0">
                        <a:buNone/>
                      </a:pPr>
                      <a:r>
                        <a:rPr lang="en-US" sz="1200">
                          <a:effectLst/>
                        </a:rPr>
                        <a:t>30%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ahoma" panose="020B060403050404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3025" marR="73025" marT="18415" marB="18415" anchor="ctr"/>
                </a:tc>
                <a:extLst>
                  <a:ext uri="{0D108BD9-81ED-4DB2-BD59-A6C34878D82A}">
                    <a16:rowId xmlns:a16="http://schemas.microsoft.com/office/drawing/2014/main" val="1606383926"/>
                  </a:ext>
                </a:extLst>
              </a:tr>
              <a:tr h="256745">
                <a:tc>
                  <a:txBody>
                    <a:bodyPr/>
                    <a:lstStyle/>
                    <a:p>
                      <a:pPr marL="0" marR="0">
                        <a:buNone/>
                      </a:pPr>
                      <a:r>
                        <a:rPr lang="en-US" sz="1200">
                          <a:effectLst/>
                        </a:rPr>
                        <a:t>Project I (Midterm)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ahoma" panose="020B060403050404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3025" marR="73025" marT="18415" marB="18415" anchor="ctr"/>
                </a:tc>
                <a:tc>
                  <a:txBody>
                    <a:bodyPr/>
                    <a:lstStyle/>
                    <a:p>
                      <a:pPr marL="0" marR="0">
                        <a:buNone/>
                      </a:pPr>
                      <a:r>
                        <a:rPr lang="en-US" sz="1200">
                          <a:effectLst/>
                        </a:rPr>
                        <a:t>10%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ahoma" panose="020B060403050404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3025" marR="73025" marT="18415" marB="18415" anchor="ctr"/>
                </a:tc>
                <a:extLst>
                  <a:ext uri="{0D108BD9-81ED-4DB2-BD59-A6C34878D82A}">
                    <a16:rowId xmlns:a16="http://schemas.microsoft.com/office/drawing/2014/main" val="4016848580"/>
                  </a:ext>
                </a:extLst>
              </a:tr>
              <a:tr h="256745">
                <a:tc>
                  <a:txBody>
                    <a:bodyPr/>
                    <a:lstStyle/>
                    <a:p>
                      <a:pPr marL="0" marR="0">
                        <a:buNone/>
                      </a:pPr>
                      <a:r>
                        <a:rPr lang="en-US" sz="1200">
                          <a:effectLst/>
                        </a:rPr>
                        <a:t>Project II (Final)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ahoma" panose="020B060403050404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3025" marR="73025" marT="18415" marB="18415" anchor="ctr"/>
                </a:tc>
                <a:tc>
                  <a:txBody>
                    <a:bodyPr/>
                    <a:lstStyle/>
                    <a:p>
                      <a:pPr marL="0" marR="0">
                        <a:buNone/>
                      </a:pPr>
                      <a:r>
                        <a:rPr lang="en-US" sz="1200">
                          <a:effectLst/>
                        </a:rPr>
                        <a:t>30%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ahoma" panose="020B060403050404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3025" marR="73025" marT="18415" marB="18415" anchor="ctr"/>
                </a:tc>
                <a:extLst>
                  <a:ext uri="{0D108BD9-81ED-4DB2-BD59-A6C34878D82A}">
                    <a16:rowId xmlns:a16="http://schemas.microsoft.com/office/drawing/2014/main" val="3880620151"/>
                  </a:ext>
                </a:extLst>
              </a:tr>
              <a:tr h="256745">
                <a:tc>
                  <a:txBody>
                    <a:bodyPr/>
                    <a:lstStyle/>
                    <a:p>
                      <a:pPr marL="0" marR="0">
                        <a:buNone/>
                      </a:pPr>
                      <a:r>
                        <a:rPr lang="en-US" sz="1200">
                          <a:effectLst/>
                        </a:rPr>
                        <a:t>Research Presentation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ahoma" panose="020B060403050404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3025" marR="73025" marT="18415" marB="18415" anchor="ctr"/>
                </a:tc>
                <a:tc>
                  <a:txBody>
                    <a:bodyPr/>
                    <a:lstStyle/>
                    <a:p>
                      <a:pPr marL="0" marR="0">
                        <a:buNone/>
                      </a:pPr>
                      <a:r>
                        <a:rPr lang="en-US" sz="1200" dirty="0">
                          <a:effectLst/>
                        </a:rPr>
                        <a:t>10%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Tahoma" panose="020B060403050404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3025" marR="73025" marT="18415" marB="18415" anchor="ctr"/>
                </a:tc>
                <a:extLst>
                  <a:ext uri="{0D108BD9-81ED-4DB2-BD59-A6C34878D82A}">
                    <a16:rowId xmlns:a16="http://schemas.microsoft.com/office/drawing/2014/main" val="2318314773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F100C53-F1F2-7678-D7E0-233BAEC643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7583101"/>
              </p:ext>
            </p:extLst>
          </p:nvPr>
        </p:nvGraphicFramePr>
        <p:xfrm>
          <a:off x="838200" y="4257920"/>
          <a:ext cx="7984524" cy="1997555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6762149">
                  <a:extLst>
                    <a:ext uri="{9D8B030D-6E8A-4147-A177-3AD203B41FA5}">
                      <a16:colId xmlns:a16="http://schemas.microsoft.com/office/drawing/2014/main" val="960398004"/>
                    </a:ext>
                  </a:extLst>
                </a:gridCol>
                <a:gridCol w="1222375">
                  <a:extLst>
                    <a:ext uri="{9D8B030D-6E8A-4147-A177-3AD203B41FA5}">
                      <a16:colId xmlns:a16="http://schemas.microsoft.com/office/drawing/2014/main" val="2265269220"/>
                    </a:ext>
                  </a:extLst>
                </a:gridCol>
              </a:tblGrid>
              <a:tr h="285365">
                <a:tc>
                  <a:txBody>
                    <a:bodyPr/>
                    <a:lstStyle/>
                    <a:p>
                      <a:pPr marL="0" marR="0">
                        <a:buNone/>
                      </a:pPr>
                      <a:r>
                        <a:rPr lang="en-US" sz="1200" b="1" dirty="0">
                          <a:effectLst/>
                          <a:latin typeface="Times New Roman" panose="02020603050405020304" pitchFamily="18" charset="0"/>
                          <a:ea typeface="Tahoma" panose="020B0604030504040204" pitchFamily="34" charset="0"/>
                          <a:cs typeface="Times New Roman" panose="02020603050405020304" pitchFamily="18" charset="0"/>
                        </a:rPr>
                        <a:t>Grading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ahoma" panose="020B060403050404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3025" marR="73025" marT="18415" marB="18415" anchor="ctr"/>
                </a:tc>
                <a:tc>
                  <a:txBody>
                    <a:bodyPr/>
                    <a:lstStyle/>
                    <a:p>
                      <a:pPr marL="0" marR="0">
                        <a:buNone/>
                      </a:pPr>
                      <a:endParaRPr lang="en-US" sz="1000" dirty="0">
                        <a:effectLst/>
                        <a:latin typeface="Times New Roman" panose="02020603050405020304" pitchFamily="18" charset="0"/>
                        <a:ea typeface="Tahoma" panose="020B060403050404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3025" marR="73025" marT="18415" marB="18415" anchor="ctr"/>
                </a:tc>
                <a:extLst>
                  <a:ext uri="{0D108BD9-81ED-4DB2-BD59-A6C34878D82A}">
                    <a16:rowId xmlns:a16="http://schemas.microsoft.com/office/drawing/2014/main" val="3095456981"/>
                  </a:ext>
                </a:extLst>
              </a:tr>
              <a:tr h="285365">
                <a:tc>
                  <a:txBody>
                    <a:bodyPr/>
                    <a:lstStyle/>
                    <a:p>
                      <a:pPr marL="0" marR="0">
                        <a:buNone/>
                      </a:pPr>
                      <a:r>
                        <a:rPr lang="en-US" sz="1200">
                          <a:effectLst/>
                        </a:rPr>
                        <a:t>Participation (Presentations / zyBooks Participation/Challenge Activities)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ahoma" panose="020B060403050404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3025" marR="73025" marT="18415" marB="18415" anchor="ctr"/>
                </a:tc>
                <a:tc>
                  <a:txBody>
                    <a:bodyPr/>
                    <a:lstStyle/>
                    <a:p>
                      <a:pPr marL="0" marR="0">
                        <a:buNone/>
                      </a:pPr>
                      <a:r>
                        <a:rPr lang="en-US" sz="1200">
                          <a:effectLst/>
                        </a:rPr>
                        <a:t>10%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ahoma" panose="020B060403050404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3025" marR="73025" marT="18415" marB="18415" anchor="ctr"/>
                </a:tc>
                <a:extLst>
                  <a:ext uri="{0D108BD9-81ED-4DB2-BD59-A6C34878D82A}">
                    <a16:rowId xmlns:a16="http://schemas.microsoft.com/office/drawing/2014/main" val="694179230"/>
                  </a:ext>
                </a:extLst>
              </a:tr>
              <a:tr h="285365">
                <a:tc>
                  <a:txBody>
                    <a:bodyPr/>
                    <a:lstStyle/>
                    <a:p>
                      <a:pPr marL="0" marR="0">
                        <a:buNone/>
                      </a:pPr>
                      <a:r>
                        <a:rPr lang="en-US" sz="1200">
                          <a:effectLst/>
                        </a:rPr>
                        <a:t>Homework (zyLabs / Blackboard-based labs)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ahoma" panose="020B060403050404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3025" marR="73025" marT="18415" marB="18415" anchor="ctr"/>
                </a:tc>
                <a:tc>
                  <a:txBody>
                    <a:bodyPr/>
                    <a:lstStyle/>
                    <a:p>
                      <a:pPr marL="0" marR="0">
                        <a:buNone/>
                      </a:pPr>
                      <a:r>
                        <a:rPr lang="en-US" sz="1200">
                          <a:effectLst/>
                        </a:rPr>
                        <a:t>10%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ahoma" panose="020B060403050404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3025" marR="73025" marT="18415" marB="18415" anchor="ctr"/>
                </a:tc>
                <a:extLst>
                  <a:ext uri="{0D108BD9-81ED-4DB2-BD59-A6C34878D82A}">
                    <a16:rowId xmlns:a16="http://schemas.microsoft.com/office/drawing/2014/main" val="3325964126"/>
                  </a:ext>
                </a:extLst>
              </a:tr>
              <a:tr h="285365">
                <a:tc>
                  <a:txBody>
                    <a:bodyPr/>
                    <a:lstStyle/>
                    <a:p>
                      <a:pPr marL="0" marR="0">
                        <a:buNone/>
                      </a:pPr>
                      <a:r>
                        <a:rPr lang="en-US" sz="1200">
                          <a:effectLst/>
                        </a:rPr>
                        <a:t>Coding Assignments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ahoma" panose="020B060403050404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3025" marR="73025" marT="18415" marB="18415" anchor="ctr"/>
                </a:tc>
                <a:tc>
                  <a:txBody>
                    <a:bodyPr/>
                    <a:lstStyle/>
                    <a:p>
                      <a:pPr marL="0" marR="0">
                        <a:buNone/>
                      </a:pPr>
                      <a:r>
                        <a:rPr lang="en-US" sz="1200">
                          <a:effectLst/>
                        </a:rPr>
                        <a:t>30%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ahoma" panose="020B060403050404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3025" marR="73025" marT="18415" marB="18415" anchor="ctr"/>
                </a:tc>
                <a:extLst>
                  <a:ext uri="{0D108BD9-81ED-4DB2-BD59-A6C34878D82A}">
                    <a16:rowId xmlns:a16="http://schemas.microsoft.com/office/drawing/2014/main" val="1888280634"/>
                  </a:ext>
                </a:extLst>
              </a:tr>
              <a:tr h="285365">
                <a:tc>
                  <a:txBody>
                    <a:bodyPr/>
                    <a:lstStyle/>
                    <a:p>
                      <a:pPr marL="0" marR="0">
                        <a:buNone/>
                      </a:pPr>
                      <a:r>
                        <a:rPr lang="en-US" sz="1200" b="1" dirty="0">
                          <a:effectLst/>
                        </a:rPr>
                        <a:t>Final Paper / Report</a:t>
                      </a:r>
                      <a:endParaRPr lang="en-US" sz="1000" b="1" dirty="0">
                        <a:effectLst/>
                        <a:latin typeface="Times New Roman" panose="02020603050405020304" pitchFamily="18" charset="0"/>
                        <a:ea typeface="Tahoma" panose="020B060403050404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3025" marR="73025" marT="18415" marB="18415" anchor="ctr"/>
                </a:tc>
                <a:tc>
                  <a:txBody>
                    <a:bodyPr/>
                    <a:lstStyle/>
                    <a:p>
                      <a:pPr marL="0" marR="0">
                        <a:buNone/>
                      </a:pPr>
                      <a:r>
                        <a:rPr lang="en-US" sz="1200">
                          <a:effectLst/>
                        </a:rPr>
                        <a:t>10%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ahoma" panose="020B060403050404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3025" marR="73025" marT="18415" marB="18415" anchor="ctr"/>
                </a:tc>
                <a:extLst>
                  <a:ext uri="{0D108BD9-81ED-4DB2-BD59-A6C34878D82A}">
                    <a16:rowId xmlns:a16="http://schemas.microsoft.com/office/drawing/2014/main" val="470578055"/>
                  </a:ext>
                </a:extLst>
              </a:tr>
              <a:tr h="285365">
                <a:tc>
                  <a:txBody>
                    <a:bodyPr/>
                    <a:lstStyle/>
                    <a:p>
                      <a:pPr marL="0" marR="0">
                        <a:buNone/>
                      </a:pPr>
                      <a:r>
                        <a:rPr lang="en-US" sz="1200" b="1" dirty="0">
                          <a:effectLst/>
                        </a:rPr>
                        <a:t>Final Project </a:t>
                      </a:r>
                      <a:endParaRPr lang="en-US" sz="1000" b="1" dirty="0">
                        <a:effectLst/>
                        <a:latin typeface="Times New Roman" panose="02020603050405020304" pitchFamily="18" charset="0"/>
                        <a:ea typeface="Tahoma" panose="020B060403050404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3025" marR="73025" marT="18415" marB="18415" anchor="ctr"/>
                </a:tc>
                <a:tc>
                  <a:txBody>
                    <a:bodyPr/>
                    <a:lstStyle/>
                    <a:p>
                      <a:pPr marL="0" marR="0">
                        <a:buNone/>
                      </a:pPr>
                      <a:r>
                        <a:rPr lang="en-US" sz="1200" dirty="0">
                          <a:effectLst/>
                        </a:rPr>
                        <a:t>30%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Tahoma" panose="020B060403050404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3025" marR="73025" marT="18415" marB="18415" anchor="ctr"/>
                </a:tc>
                <a:extLst>
                  <a:ext uri="{0D108BD9-81ED-4DB2-BD59-A6C34878D82A}">
                    <a16:rowId xmlns:a16="http://schemas.microsoft.com/office/drawing/2014/main" val="2108670260"/>
                  </a:ext>
                </a:extLst>
              </a:tr>
              <a:tr h="285365">
                <a:tc>
                  <a:txBody>
                    <a:bodyPr/>
                    <a:lstStyle/>
                    <a:p>
                      <a:pPr marL="0" marR="0">
                        <a:buNone/>
                      </a:pPr>
                      <a:r>
                        <a:rPr lang="en-US" sz="1200" dirty="0">
                          <a:effectLst/>
                        </a:rPr>
                        <a:t>Research Presentation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Tahoma" panose="020B060403050404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3025" marR="73025" marT="18415" marB="18415" anchor="ctr"/>
                </a:tc>
                <a:tc>
                  <a:txBody>
                    <a:bodyPr/>
                    <a:lstStyle/>
                    <a:p>
                      <a:pPr marL="0" marR="0">
                        <a:buNone/>
                      </a:pPr>
                      <a:r>
                        <a:rPr lang="en-US" sz="1200" dirty="0">
                          <a:effectLst/>
                        </a:rPr>
                        <a:t>10%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Tahoma" panose="020B060403050404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3025" marR="73025" marT="18415" marB="18415" anchor="ctr"/>
                </a:tc>
                <a:extLst>
                  <a:ext uri="{0D108BD9-81ED-4DB2-BD59-A6C34878D82A}">
                    <a16:rowId xmlns:a16="http://schemas.microsoft.com/office/drawing/2014/main" val="155052932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0F416064-8364-469B-4E73-E5742524465F}"/>
              </a:ext>
            </a:extLst>
          </p:cNvPr>
          <p:cNvSpPr txBox="1"/>
          <p:nvPr/>
        </p:nvSpPr>
        <p:spPr>
          <a:xfrm>
            <a:off x="605482" y="3888588"/>
            <a:ext cx="916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Track 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B26460-782F-F9D9-0883-8302DF3B01AF}"/>
              </a:ext>
            </a:extLst>
          </p:cNvPr>
          <p:cNvSpPr txBox="1"/>
          <p:nvPr/>
        </p:nvSpPr>
        <p:spPr>
          <a:xfrm>
            <a:off x="610510" y="1521698"/>
            <a:ext cx="916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Track 1</a:t>
            </a:r>
          </a:p>
        </p:txBody>
      </p:sp>
    </p:spTree>
    <p:extLst>
      <p:ext uri="{BB962C8B-B14F-4D97-AF65-F5344CB8AC3E}">
        <p14:creationId xmlns:p14="http://schemas.microsoft.com/office/powerpoint/2010/main" val="14623621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1EADCAF8-8823-4E89-8612-21029831A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8CA07B2-0819-4B62-9425-7A52BBDD70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A02BEE4-A5D4-40AF-882D-49D34B086F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03402" y="3985"/>
            <a:ext cx="9772765" cy="6858000"/>
            <a:chOff x="1303402" y="36937"/>
            <a:chExt cx="9772765" cy="6858000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0F5843EB-154F-4459-8954-BB1DF64BBD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6937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8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5905135-55D9-431B-8D5A-4C5C92B1FE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6937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solidFill>
              <a:schemeClr val="accent1"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B732812-A0BB-4324-B390-DFEF26C109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6937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2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01FEC055-6F76-4E20-BC93-76C2F58EA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6937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8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D74CD21D-122E-4F3D-82AF-F4A37C278A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6937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2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A7FF51F-3820-41BE-8690-7E758ECFA7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6937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gradFill>
              <a:gsLst>
                <a:gs pos="813">
                  <a:schemeClr val="bg1">
                    <a:alpha val="41000"/>
                  </a:schemeClr>
                </a:gs>
                <a:gs pos="20000">
                  <a:schemeClr val="accent5">
                    <a:lumMod val="85000"/>
                    <a:alpha val="56000"/>
                  </a:schemeClr>
                </a:gs>
                <a:gs pos="44000">
                  <a:schemeClr val="accent6">
                    <a:lumMod val="40000"/>
                    <a:lumOff val="60000"/>
                    <a:alpha val="57000"/>
                  </a:schemeClr>
                </a:gs>
                <a:gs pos="100000">
                  <a:schemeClr val="bg1">
                    <a:alpha val="59000"/>
                  </a:schemeClr>
                </a:gs>
                <a:gs pos="74000">
                  <a:schemeClr val="accent1">
                    <a:lumMod val="91000"/>
                    <a:lumOff val="9000"/>
                    <a:alpha val="34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85EAD889-EA4D-485F-BA9C-F6473A4329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6937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75A5787-F03E-BB69-2033-7955A1D4C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5368" y="2043663"/>
            <a:ext cx="6105194" cy="203105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304131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8873D23-2DCF-4B31-A009-95721C06E8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13EF075-D4EF-4929-ADBC-91B27DA199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AA26DFA-AAB2-4973-9C17-16D587C7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1863" y="508838"/>
            <a:ext cx="5217958" cy="6239661"/>
            <a:chOff x="-19221" y="251144"/>
            <a:chExt cx="5217958" cy="6239661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3F407F11-7321-4BF6-8536-CCE8E34245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251144"/>
              <a:ext cx="5187198" cy="6239661"/>
            </a:xfrm>
            <a:custGeom>
              <a:avLst/>
              <a:gdLst>
                <a:gd name="connsiteX0" fmla="*/ 2011811 w 5187198"/>
                <a:gd name="connsiteY0" fmla="*/ 4 h 6239661"/>
                <a:gd name="connsiteX1" fmla="*/ 2617011 w 5187198"/>
                <a:gd name="connsiteY1" fmla="*/ 70590 h 6239661"/>
                <a:gd name="connsiteX2" fmla="*/ 2690321 w 5187198"/>
                <a:gd name="connsiteY2" fmla="*/ 88146 h 6239661"/>
                <a:gd name="connsiteX3" fmla="*/ 2726863 w 5187198"/>
                <a:gd name="connsiteY3" fmla="*/ 97127 h 6239661"/>
                <a:gd name="connsiteX4" fmla="*/ 2762951 w 5187198"/>
                <a:gd name="connsiteY4" fmla="*/ 107375 h 6239661"/>
                <a:gd name="connsiteX5" fmla="*/ 2834843 w 5187198"/>
                <a:gd name="connsiteY5" fmla="*/ 128493 h 6239661"/>
                <a:gd name="connsiteX6" fmla="*/ 2906574 w 5187198"/>
                <a:gd name="connsiteY6" fmla="*/ 151076 h 6239661"/>
                <a:gd name="connsiteX7" fmla="*/ 3049504 w 5187198"/>
                <a:gd name="connsiteY7" fmla="*/ 202124 h 6239661"/>
                <a:gd name="connsiteX8" fmla="*/ 3189518 w 5187198"/>
                <a:gd name="connsiteY8" fmla="*/ 260159 h 6239661"/>
                <a:gd name="connsiteX9" fmla="*/ 3326048 w 5187198"/>
                <a:gd name="connsiteY9" fmla="*/ 325143 h 6239661"/>
                <a:gd name="connsiteX10" fmla="*/ 3459166 w 5187198"/>
                <a:gd name="connsiteY10" fmla="*/ 395936 h 6239661"/>
                <a:gd name="connsiteX11" fmla="*/ 3588578 w 5187198"/>
                <a:gd name="connsiteY11" fmla="*/ 472343 h 6239661"/>
                <a:gd name="connsiteX12" fmla="*/ 3651864 w 5187198"/>
                <a:gd name="connsiteY12" fmla="*/ 512600 h 6239661"/>
                <a:gd name="connsiteX13" fmla="*/ 3714514 w 5187198"/>
                <a:gd name="connsiteY13" fmla="*/ 553499 h 6239661"/>
                <a:gd name="connsiteX14" fmla="*/ 4181221 w 5187198"/>
                <a:gd name="connsiteY14" fmla="*/ 922912 h 6239661"/>
                <a:gd name="connsiteX15" fmla="*/ 4582963 w 5187198"/>
                <a:gd name="connsiteY15" fmla="*/ 1358264 h 6239661"/>
                <a:gd name="connsiteX16" fmla="*/ 4670721 w 5187198"/>
                <a:gd name="connsiteY16" fmla="*/ 1477644 h 6239661"/>
                <a:gd name="connsiteX17" fmla="*/ 4752378 w 5187198"/>
                <a:gd name="connsiteY17" fmla="*/ 1601187 h 6239661"/>
                <a:gd name="connsiteX18" fmla="*/ 4772168 w 5187198"/>
                <a:gd name="connsiteY18" fmla="*/ 1632456 h 6239661"/>
                <a:gd name="connsiteX19" fmla="*/ 4782117 w 5187198"/>
                <a:gd name="connsiteY19" fmla="*/ 1648104 h 6239661"/>
                <a:gd name="connsiteX20" fmla="*/ 4791381 w 5187198"/>
                <a:gd name="connsiteY20" fmla="*/ 1664150 h 6239661"/>
                <a:gd name="connsiteX21" fmla="*/ 4828190 w 5187198"/>
                <a:gd name="connsiteY21" fmla="*/ 1728379 h 6239661"/>
                <a:gd name="connsiteX22" fmla="*/ 4864832 w 5187198"/>
                <a:gd name="connsiteY22" fmla="*/ 1792796 h 6239661"/>
                <a:gd name="connsiteX23" fmla="*/ 4899201 w 5187198"/>
                <a:gd name="connsiteY23" fmla="*/ 1858342 h 6239661"/>
                <a:gd name="connsiteX24" fmla="*/ 4933266 w 5187198"/>
                <a:gd name="connsiteY24" fmla="*/ 1924155 h 6239661"/>
                <a:gd name="connsiteX25" fmla="*/ 4964403 w 5187198"/>
                <a:gd name="connsiteY25" fmla="*/ 1991384 h 6239661"/>
                <a:gd name="connsiteX26" fmla="*/ 4995019 w 5187198"/>
                <a:gd name="connsiteY26" fmla="*/ 2058823 h 6239661"/>
                <a:gd name="connsiteX27" fmla="*/ 5021999 w 5187198"/>
                <a:gd name="connsiteY27" fmla="*/ 2127723 h 6239661"/>
                <a:gd name="connsiteX28" fmla="*/ 5048321 w 5187198"/>
                <a:gd name="connsiteY28" fmla="*/ 2196908 h 6239661"/>
                <a:gd name="connsiteX29" fmla="*/ 5070546 w 5187198"/>
                <a:gd name="connsiteY29" fmla="*/ 2267547 h 6239661"/>
                <a:gd name="connsiteX30" fmla="*/ 5092171 w 5187198"/>
                <a:gd name="connsiteY30" fmla="*/ 2338256 h 6239661"/>
                <a:gd name="connsiteX31" fmla="*/ 5110305 w 5187198"/>
                <a:gd name="connsiteY31" fmla="*/ 2409886 h 6239661"/>
                <a:gd name="connsiteX32" fmla="*/ 5186393 w 5187198"/>
                <a:gd name="connsiteY32" fmla="*/ 2992022 h 6239661"/>
                <a:gd name="connsiteX33" fmla="*/ 5149045 w 5187198"/>
                <a:gd name="connsiteY33" fmla="*/ 3571816 h 6239661"/>
                <a:gd name="connsiteX34" fmla="*/ 5126572 w 5187198"/>
                <a:gd name="connsiteY34" fmla="*/ 3714520 h 6239661"/>
                <a:gd name="connsiteX35" fmla="*/ 5099067 w 5187198"/>
                <a:gd name="connsiteY35" fmla="*/ 3856108 h 6239661"/>
                <a:gd name="connsiteX36" fmla="*/ 5095699 w 5187198"/>
                <a:gd name="connsiteY36" fmla="*/ 3873868 h 6239661"/>
                <a:gd name="connsiteX37" fmla="*/ 5091573 w 5187198"/>
                <a:gd name="connsiteY37" fmla="*/ 3891426 h 6239661"/>
                <a:gd name="connsiteX38" fmla="*/ 5083324 w 5187198"/>
                <a:gd name="connsiteY38" fmla="*/ 3926541 h 6239661"/>
                <a:gd name="connsiteX39" fmla="*/ 5067256 w 5187198"/>
                <a:gd name="connsiteY39" fmla="*/ 3996889 h 6239661"/>
                <a:gd name="connsiteX40" fmla="*/ 5059194 w 5187198"/>
                <a:gd name="connsiteY40" fmla="*/ 4032171 h 6239661"/>
                <a:gd name="connsiteX41" fmla="*/ 5049522 w 5187198"/>
                <a:gd name="connsiteY41" fmla="*/ 4067833 h 6239661"/>
                <a:gd name="connsiteX42" fmla="*/ 5040067 w 5187198"/>
                <a:gd name="connsiteY42" fmla="*/ 4103553 h 6239661"/>
                <a:gd name="connsiteX43" fmla="*/ 5028960 w 5187198"/>
                <a:gd name="connsiteY43" fmla="*/ 4138946 h 6239661"/>
                <a:gd name="connsiteX44" fmla="*/ 4917351 w 5187198"/>
                <a:gd name="connsiteY44" fmla="*/ 4417041 h 6239661"/>
                <a:gd name="connsiteX45" fmla="*/ 4756163 w 5187198"/>
                <a:gd name="connsiteY45" fmla="*/ 4676402 h 6239661"/>
                <a:gd name="connsiteX46" fmla="*/ 4322493 w 5187198"/>
                <a:gd name="connsiteY46" fmla="*/ 5105604 h 6239661"/>
                <a:gd name="connsiteX47" fmla="*/ 3840510 w 5187198"/>
                <a:gd name="connsiteY47" fmla="*/ 5429590 h 6239661"/>
                <a:gd name="connsiteX48" fmla="*/ 3606447 w 5187198"/>
                <a:gd name="connsiteY48" fmla="*/ 5572862 h 6239661"/>
                <a:gd name="connsiteX49" fmla="*/ 3488814 w 5187198"/>
                <a:gd name="connsiteY49" fmla="*/ 5647178 h 6239661"/>
                <a:gd name="connsiteX50" fmla="*/ 3365864 w 5187198"/>
                <a:gd name="connsiteY50" fmla="*/ 5722735 h 6239661"/>
                <a:gd name="connsiteX51" fmla="*/ 2839486 w 5187198"/>
                <a:gd name="connsiteY51" fmla="*/ 5999120 h 6239661"/>
                <a:gd name="connsiteX52" fmla="*/ 2242423 w 5187198"/>
                <a:gd name="connsiteY52" fmla="*/ 6192346 h 6239661"/>
                <a:gd name="connsiteX53" fmla="*/ 1589380 w 5187198"/>
                <a:gd name="connsiteY53" fmla="*/ 6230657 h 6239661"/>
                <a:gd name="connsiteX54" fmla="*/ 1548244 w 5187198"/>
                <a:gd name="connsiteY54" fmla="*/ 6226706 h 6239661"/>
                <a:gd name="connsiteX55" fmla="*/ 1507348 w 5187198"/>
                <a:gd name="connsiteY55" fmla="*/ 6221428 h 6239661"/>
                <a:gd name="connsiteX56" fmla="*/ 1466401 w 5187198"/>
                <a:gd name="connsiteY56" fmla="*/ 6215904 h 6239661"/>
                <a:gd name="connsiteX57" fmla="*/ 1425773 w 5187198"/>
                <a:gd name="connsiteY57" fmla="*/ 6209191 h 6239661"/>
                <a:gd name="connsiteX58" fmla="*/ 1344960 w 5187198"/>
                <a:gd name="connsiteY58" fmla="*/ 6193681 h 6239661"/>
                <a:gd name="connsiteX59" fmla="*/ 1265007 w 5187198"/>
                <a:gd name="connsiteY59" fmla="*/ 6175388 h 6239661"/>
                <a:gd name="connsiteX60" fmla="*/ 1225415 w 5187198"/>
                <a:gd name="connsiteY60" fmla="*/ 6165243 h 6239661"/>
                <a:gd name="connsiteX61" fmla="*/ 1186567 w 5187198"/>
                <a:gd name="connsiteY61" fmla="*/ 6154486 h 6239661"/>
                <a:gd name="connsiteX62" fmla="*/ 1111158 w 5187198"/>
                <a:gd name="connsiteY62" fmla="*/ 6130918 h 6239661"/>
                <a:gd name="connsiteX63" fmla="*/ 1035915 w 5187198"/>
                <a:gd name="connsiteY63" fmla="*/ 6107163 h 6239661"/>
                <a:gd name="connsiteX64" fmla="*/ 961579 w 5187198"/>
                <a:gd name="connsiteY64" fmla="*/ 6079594 h 6239661"/>
                <a:gd name="connsiteX65" fmla="*/ 395297 w 5187198"/>
                <a:gd name="connsiteY65" fmla="*/ 5792812 h 6239661"/>
                <a:gd name="connsiteX66" fmla="*/ 265239 w 5187198"/>
                <a:gd name="connsiteY66" fmla="*/ 5701511 h 6239661"/>
                <a:gd name="connsiteX67" fmla="*/ 233756 w 5187198"/>
                <a:gd name="connsiteY67" fmla="*/ 5677542 h 6239661"/>
                <a:gd name="connsiteX68" fmla="*/ 202800 w 5187198"/>
                <a:gd name="connsiteY68" fmla="*/ 5652902 h 6239661"/>
                <a:gd name="connsiteX69" fmla="*/ 140918 w 5187198"/>
                <a:gd name="connsiteY69" fmla="*/ 5603515 h 6239661"/>
                <a:gd name="connsiteX70" fmla="*/ 110625 w 5187198"/>
                <a:gd name="connsiteY70" fmla="*/ 5578127 h 6239661"/>
                <a:gd name="connsiteX71" fmla="*/ 95631 w 5187198"/>
                <a:gd name="connsiteY71" fmla="*/ 5565299 h 6239661"/>
                <a:gd name="connsiteX72" fmla="*/ 81966 w 5187198"/>
                <a:gd name="connsiteY72" fmla="*/ 5550973 h 6239661"/>
                <a:gd name="connsiteX73" fmla="*/ 27991 w 5187198"/>
                <a:gd name="connsiteY73" fmla="*/ 5493272 h 6239661"/>
                <a:gd name="connsiteX74" fmla="*/ 1454 w 5187198"/>
                <a:gd name="connsiteY74" fmla="*/ 5464252 h 6239661"/>
                <a:gd name="connsiteX75" fmla="*/ 0 w 5187198"/>
                <a:gd name="connsiteY75" fmla="*/ 5462518 h 6239661"/>
                <a:gd name="connsiteX76" fmla="*/ 0 w 5187198"/>
                <a:gd name="connsiteY76" fmla="*/ 4720187 h 6239661"/>
                <a:gd name="connsiteX77" fmla="*/ 109684 w 5187198"/>
                <a:gd name="connsiteY77" fmla="*/ 4836724 h 6239661"/>
                <a:gd name="connsiteX78" fmla="*/ 306959 w 5187198"/>
                <a:gd name="connsiteY78" fmla="*/ 5007200 h 6239661"/>
                <a:gd name="connsiteX79" fmla="*/ 358101 w 5187198"/>
                <a:gd name="connsiteY79" fmla="*/ 5046057 h 6239661"/>
                <a:gd name="connsiteX80" fmla="*/ 383328 w 5187198"/>
                <a:gd name="connsiteY80" fmla="*/ 5065684 h 6239661"/>
                <a:gd name="connsiteX81" fmla="*/ 409503 w 5187198"/>
                <a:gd name="connsiteY81" fmla="*/ 5083942 h 6239661"/>
                <a:gd name="connsiteX82" fmla="*/ 461889 w 5187198"/>
                <a:gd name="connsiteY82" fmla="*/ 5119888 h 6239661"/>
                <a:gd name="connsiteX83" fmla="*/ 474883 w 5187198"/>
                <a:gd name="connsiteY83" fmla="*/ 5128933 h 6239661"/>
                <a:gd name="connsiteX84" fmla="*/ 486410 w 5187198"/>
                <a:gd name="connsiteY84" fmla="*/ 5139557 h 6239661"/>
                <a:gd name="connsiteX85" fmla="*/ 510852 w 5187198"/>
                <a:gd name="connsiteY85" fmla="*/ 5159089 h 6239661"/>
                <a:gd name="connsiteX86" fmla="*/ 560653 w 5187198"/>
                <a:gd name="connsiteY86" fmla="*/ 5196893 h 6239661"/>
                <a:gd name="connsiteX87" fmla="*/ 585485 w 5187198"/>
                <a:gd name="connsiteY87" fmla="*/ 5215834 h 6239661"/>
                <a:gd name="connsiteX88" fmla="*/ 610707 w 5187198"/>
                <a:gd name="connsiteY88" fmla="*/ 5234185 h 6239661"/>
                <a:gd name="connsiteX89" fmla="*/ 714768 w 5187198"/>
                <a:gd name="connsiteY89" fmla="*/ 5303103 h 6239661"/>
                <a:gd name="connsiteX90" fmla="*/ 1166634 w 5187198"/>
                <a:gd name="connsiteY90" fmla="*/ 5513322 h 6239661"/>
                <a:gd name="connsiteX91" fmla="*/ 1225991 w 5187198"/>
                <a:gd name="connsiteY91" fmla="*/ 5533632 h 6239661"/>
                <a:gd name="connsiteX92" fmla="*/ 1286680 w 5187198"/>
                <a:gd name="connsiteY92" fmla="*/ 5550705 h 6239661"/>
                <a:gd name="connsiteX93" fmla="*/ 1347310 w 5187198"/>
                <a:gd name="connsiteY93" fmla="*/ 5567995 h 6239661"/>
                <a:gd name="connsiteX94" fmla="*/ 1377002 w 5187198"/>
                <a:gd name="connsiteY94" fmla="*/ 5575719 h 6239661"/>
                <a:gd name="connsiteX95" fmla="*/ 1406328 w 5187198"/>
                <a:gd name="connsiteY95" fmla="*/ 5582649 h 6239661"/>
                <a:gd name="connsiteX96" fmla="*/ 1465060 w 5187198"/>
                <a:gd name="connsiteY96" fmla="*/ 5594909 h 6239661"/>
                <a:gd name="connsiteX97" fmla="*/ 1523881 w 5187198"/>
                <a:gd name="connsiteY97" fmla="*/ 5605105 h 6239661"/>
                <a:gd name="connsiteX98" fmla="*/ 1553325 w 5187198"/>
                <a:gd name="connsiteY98" fmla="*/ 5609865 h 6239661"/>
                <a:gd name="connsiteX99" fmla="*/ 1582813 w 5187198"/>
                <a:gd name="connsiteY99" fmla="*/ 5613593 h 6239661"/>
                <a:gd name="connsiteX100" fmla="*/ 1612301 w 5187198"/>
                <a:gd name="connsiteY100" fmla="*/ 5617321 h 6239661"/>
                <a:gd name="connsiteX101" fmla="*/ 1641863 w 5187198"/>
                <a:gd name="connsiteY101" fmla="*/ 5619910 h 6239661"/>
                <a:gd name="connsiteX102" fmla="*/ 2117508 w 5187198"/>
                <a:gd name="connsiteY102" fmla="*/ 5595156 h 6239661"/>
                <a:gd name="connsiteX103" fmla="*/ 2597368 w 5187198"/>
                <a:gd name="connsiteY103" fmla="*/ 5447381 h 6239661"/>
                <a:gd name="connsiteX104" fmla="*/ 3082968 w 5187198"/>
                <a:gd name="connsiteY104" fmla="*/ 5223245 h 6239661"/>
                <a:gd name="connsiteX105" fmla="*/ 3334855 w 5187198"/>
                <a:gd name="connsiteY105" fmla="*/ 5097383 h 6239661"/>
                <a:gd name="connsiteX106" fmla="*/ 3599509 w 5187198"/>
                <a:gd name="connsiteY106" fmla="*/ 4976217 h 6239661"/>
                <a:gd name="connsiteX107" fmla="*/ 4112002 w 5187198"/>
                <a:gd name="connsiteY107" fmla="*/ 4766359 h 6239661"/>
                <a:gd name="connsiteX108" fmla="*/ 4348983 w 5187198"/>
                <a:gd name="connsiteY108" fmla="*/ 4649833 h 6239661"/>
                <a:gd name="connsiteX109" fmla="*/ 4560505 w 5187198"/>
                <a:gd name="connsiteY109" fmla="*/ 4501564 h 6239661"/>
                <a:gd name="connsiteX110" fmla="*/ 4731963 w 5187198"/>
                <a:gd name="connsiteY110" fmla="*/ 4309870 h 6239661"/>
                <a:gd name="connsiteX111" fmla="*/ 4852344 w 5187198"/>
                <a:gd name="connsiteY111" fmla="*/ 4078640 h 6239661"/>
                <a:gd name="connsiteX112" fmla="*/ 4863972 w 5187198"/>
                <a:gd name="connsiteY112" fmla="*/ 4047790 h 6239661"/>
                <a:gd name="connsiteX113" fmla="*/ 4874144 w 5187198"/>
                <a:gd name="connsiteY113" fmla="*/ 4016320 h 6239661"/>
                <a:gd name="connsiteX114" fmla="*/ 4884127 w 5187198"/>
                <a:gd name="connsiteY114" fmla="*/ 3984682 h 6239661"/>
                <a:gd name="connsiteX115" fmla="*/ 4892800 w 5187198"/>
                <a:gd name="connsiteY115" fmla="*/ 3951883 h 6239661"/>
                <a:gd name="connsiteX116" fmla="*/ 4909526 w 5187198"/>
                <a:gd name="connsiteY116" fmla="*/ 3886001 h 6239661"/>
                <a:gd name="connsiteX117" fmla="*/ 4917687 w 5187198"/>
                <a:gd name="connsiteY117" fmla="*/ 3852948 h 6239661"/>
                <a:gd name="connsiteX118" fmla="*/ 4921768 w 5187198"/>
                <a:gd name="connsiteY118" fmla="*/ 3836422 h 6239661"/>
                <a:gd name="connsiteX119" fmla="*/ 4924845 w 5187198"/>
                <a:gd name="connsiteY119" fmla="*/ 3819742 h 6239661"/>
                <a:gd name="connsiteX120" fmla="*/ 4948230 w 5187198"/>
                <a:gd name="connsiteY120" fmla="*/ 3685744 h 6239661"/>
                <a:gd name="connsiteX121" fmla="*/ 4962782 w 5187198"/>
                <a:gd name="connsiteY121" fmla="*/ 3550540 h 6239661"/>
                <a:gd name="connsiteX122" fmla="*/ 4939468 w 5187198"/>
                <a:gd name="connsiteY122" fmla="*/ 3010249 h 6239661"/>
                <a:gd name="connsiteX123" fmla="*/ 4816901 w 5187198"/>
                <a:gd name="connsiteY123" fmla="*/ 2488224 h 6239661"/>
                <a:gd name="connsiteX124" fmla="*/ 4797005 w 5187198"/>
                <a:gd name="connsiteY124" fmla="*/ 2424470 h 6239661"/>
                <a:gd name="connsiteX125" fmla="*/ 4774433 w 5187198"/>
                <a:gd name="connsiteY125" fmla="*/ 2361620 h 6239661"/>
                <a:gd name="connsiteX126" fmla="*/ 4752459 w 5187198"/>
                <a:gd name="connsiteY126" fmla="*/ 2298700 h 6239661"/>
                <a:gd name="connsiteX127" fmla="*/ 4728083 w 5187198"/>
                <a:gd name="connsiteY127" fmla="*/ 2236526 h 6239661"/>
                <a:gd name="connsiteX128" fmla="*/ 4704471 w 5187198"/>
                <a:gd name="connsiteY128" fmla="*/ 2174095 h 6239661"/>
                <a:gd name="connsiteX129" fmla="*/ 4678399 w 5187198"/>
                <a:gd name="connsiteY129" fmla="*/ 2112626 h 6239661"/>
                <a:gd name="connsiteX130" fmla="*/ 4652601 w 5187198"/>
                <a:gd name="connsiteY130" fmla="*/ 2050999 h 6239661"/>
                <a:gd name="connsiteX131" fmla="*/ 4624205 w 5187198"/>
                <a:gd name="connsiteY131" fmla="*/ 1990415 h 6239661"/>
                <a:gd name="connsiteX132" fmla="*/ 4595398 w 5187198"/>
                <a:gd name="connsiteY132" fmla="*/ 1930069 h 6239661"/>
                <a:gd name="connsiteX133" fmla="*/ 4563827 w 5187198"/>
                <a:gd name="connsiteY133" fmla="*/ 1870952 h 6239661"/>
                <a:gd name="connsiteX134" fmla="*/ 4531433 w 5187198"/>
                <a:gd name="connsiteY134" fmla="*/ 1812311 h 6239661"/>
                <a:gd name="connsiteX135" fmla="*/ 4523315 w 5187198"/>
                <a:gd name="connsiteY135" fmla="*/ 1797616 h 6239661"/>
                <a:gd name="connsiteX136" fmla="*/ 4514482 w 5187198"/>
                <a:gd name="connsiteY136" fmla="*/ 1783425 h 6239661"/>
                <a:gd name="connsiteX137" fmla="*/ 4496845 w 5187198"/>
                <a:gd name="connsiteY137" fmla="*/ 1754936 h 6239661"/>
                <a:gd name="connsiteX138" fmla="*/ 4461463 w 5187198"/>
                <a:gd name="connsiteY138" fmla="*/ 1697929 h 6239661"/>
                <a:gd name="connsiteX139" fmla="*/ 4452660 w 5187198"/>
                <a:gd name="connsiteY139" fmla="*/ 1683629 h 6239661"/>
                <a:gd name="connsiteX140" fmla="*/ 4443141 w 5187198"/>
                <a:gd name="connsiteY140" fmla="*/ 1669834 h 6239661"/>
                <a:gd name="connsiteX141" fmla="*/ 4424241 w 5187198"/>
                <a:gd name="connsiteY141" fmla="*/ 1642166 h 6239661"/>
                <a:gd name="connsiteX142" fmla="*/ 4346886 w 5187198"/>
                <a:gd name="connsiteY142" fmla="*/ 1532412 h 6239661"/>
                <a:gd name="connsiteX143" fmla="*/ 3985497 w 5187198"/>
                <a:gd name="connsiteY143" fmla="*/ 1134649 h 6239661"/>
                <a:gd name="connsiteX144" fmla="*/ 3545665 w 5187198"/>
                <a:gd name="connsiteY144" fmla="*/ 825877 h 6239661"/>
                <a:gd name="connsiteX145" fmla="*/ 3486190 w 5187198"/>
                <a:gd name="connsiteY145" fmla="*/ 794756 h 6239661"/>
                <a:gd name="connsiteX146" fmla="*/ 3426182 w 5187198"/>
                <a:gd name="connsiteY146" fmla="*/ 764765 h 6239661"/>
                <a:gd name="connsiteX147" fmla="*/ 3365044 w 5187198"/>
                <a:gd name="connsiteY147" fmla="*/ 737255 h 6239661"/>
                <a:gd name="connsiteX148" fmla="*/ 3334529 w 5187198"/>
                <a:gd name="connsiteY148" fmla="*/ 723514 h 6239661"/>
                <a:gd name="connsiteX149" fmla="*/ 3303733 w 5187198"/>
                <a:gd name="connsiteY149" fmla="*/ 710395 h 6239661"/>
                <a:gd name="connsiteX150" fmla="*/ 3179033 w 5187198"/>
                <a:gd name="connsiteY150" fmla="*/ 662259 h 6239661"/>
                <a:gd name="connsiteX151" fmla="*/ 3052408 w 5187198"/>
                <a:gd name="connsiteY151" fmla="*/ 620447 h 6239661"/>
                <a:gd name="connsiteX152" fmla="*/ 2924325 w 5187198"/>
                <a:gd name="connsiteY152" fmla="*/ 584505 h 6239661"/>
                <a:gd name="connsiteX153" fmla="*/ 2859667 w 5187198"/>
                <a:gd name="connsiteY153" fmla="*/ 569266 h 6239661"/>
                <a:gd name="connsiteX154" fmla="*/ 2795226 w 5187198"/>
                <a:gd name="connsiteY154" fmla="*/ 554085 h 6239661"/>
                <a:gd name="connsiteX155" fmla="*/ 2729702 w 5187198"/>
                <a:gd name="connsiteY155" fmla="*/ 540354 h 6239661"/>
                <a:gd name="connsiteX156" fmla="*/ 2663758 w 5187198"/>
                <a:gd name="connsiteY156" fmla="*/ 527322 h 6239661"/>
                <a:gd name="connsiteX157" fmla="*/ 2630927 w 5187198"/>
                <a:gd name="connsiteY157" fmla="*/ 520495 h 6239661"/>
                <a:gd name="connsiteX158" fmla="*/ 2597965 w 5187198"/>
                <a:gd name="connsiteY158" fmla="*/ 515024 h 6239661"/>
                <a:gd name="connsiteX159" fmla="*/ 2532205 w 5187198"/>
                <a:gd name="connsiteY159" fmla="*/ 503895 h 6239661"/>
                <a:gd name="connsiteX160" fmla="*/ 2010064 w 5187198"/>
                <a:gd name="connsiteY160" fmla="*/ 452552 h 6239661"/>
                <a:gd name="connsiteX161" fmla="*/ 1494552 w 5187198"/>
                <a:gd name="connsiteY161" fmla="*/ 485055 h 6239661"/>
                <a:gd name="connsiteX162" fmla="*/ 1366896 w 5187198"/>
                <a:gd name="connsiteY162" fmla="*/ 509389 h 6239661"/>
                <a:gd name="connsiteX163" fmla="*/ 1240175 w 5187198"/>
                <a:gd name="connsiteY163" fmla="*/ 541045 h 6239661"/>
                <a:gd name="connsiteX164" fmla="*/ 1177438 w 5187198"/>
                <a:gd name="connsiteY164" fmla="*/ 560170 h 6239661"/>
                <a:gd name="connsiteX165" fmla="*/ 1145987 w 5187198"/>
                <a:gd name="connsiteY165" fmla="*/ 569826 h 6239661"/>
                <a:gd name="connsiteX166" fmla="*/ 1130315 w 5187198"/>
                <a:gd name="connsiteY166" fmla="*/ 574669 h 6239661"/>
                <a:gd name="connsiteX167" fmla="*/ 1114873 w 5187198"/>
                <a:gd name="connsiteY167" fmla="*/ 580384 h 6239661"/>
                <a:gd name="connsiteX168" fmla="*/ 1052839 w 5187198"/>
                <a:gd name="connsiteY168" fmla="*/ 602943 h 6239661"/>
                <a:gd name="connsiteX169" fmla="*/ 991135 w 5187198"/>
                <a:gd name="connsiteY169" fmla="*/ 626866 h 6239661"/>
                <a:gd name="connsiteX170" fmla="*/ 930179 w 5187198"/>
                <a:gd name="connsiteY170" fmla="*/ 653191 h 6239661"/>
                <a:gd name="connsiteX171" fmla="*/ 869768 w 5187198"/>
                <a:gd name="connsiteY171" fmla="*/ 680937 h 6239661"/>
                <a:gd name="connsiteX172" fmla="*/ 810085 w 5187198"/>
                <a:gd name="connsiteY172" fmla="*/ 710734 h 6239661"/>
                <a:gd name="connsiteX173" fmla="*/ 751220 w 5187198"/>
                <a:gd name="connsiteY173" fmla="*/ 741794 h 6239661"/>
                <a:gd name="connsiteX174" fmla="*/ 532669 w 5187198"/>
                <a:gd name="connsiteY174" fmla="*/ 881688 h 6239661"/>
                <a:gd name="connsiteX175" fmla="*/ 354185 w 5187198"/>
                <a:gd name="connsiteY175" fmla="*/ 1050286 h 6239661"/>
                <a:gd name="connsiteX176" fmla="*/ 315980 w 5187198"/>
                <a:gd name="connsiteY176" fmla="*/ 1098125 h 6239661"/>
                <a:gd name="connsiteX177" fmla="*/ 280345 w 5187198"/>
                <a:gd name="connsiteY177" fmla="*/ 1149782 h 6239661"/>
                <a:gd name="connsiteX178" fmla="*/ 245890 w 5187198"/>
                <a:gd name="connsiteY178" fmla="*/ 1203959 h 6239661"/>
                <a:gd name="connsiteX179" fmla="*/ 212162 w 5187198"/>
                <a:gd name="connsiteY179" fmla="*/ 1260184 h 6239661"/>
                <a:gd name="connsiteX180" fmla="*/ 80716 w 5187198"/>
                <a:gd name="connsiteY180" fmla="*/ 1502476 h 6239661"/>
                <a:gd name="connsiteX181" fmla="*/ 0 w 5187198"/>
                <a:gd name="connsiteY181" fmla="*/ 1648841 h 6239661"/>
                <a:gd name="connsiteX182" fmla="*/ 0 w 5187198"/>
                <a:gd name="connsiteY182" fmla="*/ 954863 h 6239661"/>
                <a:gd name="connsiteX183" fmla="*/ 43491 w 5187198"/>
                <a:gd name="connsiteY183" fmla="*/ 895513 h 6239661"/>
                <a:gd name="connsiteX184" fmla="*/ 93923 w 5187198"/>
                <a:gd name="connsiteY184" fmla="*/ 834489 h 6239661"/>
                <a:gd name="connsiteX185" fmla="*/ 323465 w 5187198"/>
                <a:gd name="connsiteY185" fmla="*/ 617671 h 6239661"/>
                <a:gd name="connsiteX186" fmla="*/ 574777 w 5187198"/>
                <a:gd name="connsiteY186" fmla="*/ 446794 h 6239661"/>
                <a:gd name="connsiteX187" fmla="*/ 638943 w 5187198"/>
                <a:gd name="connsiteY187" fmla="*/ 408925 h 6239661"/>
                <a:gd name="connsiteX188" fmla="*/ 703505 w 5187198"/>
                <a:gd name="connsiteY188" fmla="*/ 371742 h 6239661"/>
                <a:gd name="connsiteX189" fmla="*/ 769262 w 5187198"/>
                <a:gd name="connsiteY189" fmla="*/ 336154 h 6239661"/>
                <a:gd name="connsiteX190" fmla="*/ 835552 w 5187198"/>
                <a:gd name="connsiteY190" fmla="*/ 301173 h 6239661"/>
                <a:gd name="connsiteX191" fmla="*/ 902979 w 5187198"/>
                <a:gd name="connsiteY191" fmla="*/ 268004 h 6239661"/>
                <a:gd name="connsiteX192" fmla="*/ 971127 w 5187198"/>
                <a:gd name="connsiteY192" fmla="*/ 235607 h 6239661"/>
                <a:gd name="connsiteX193" fmla="*/ 988238 w 5187198"/>
                <a:gd name="connsiteY193" fmla="*/ 227556 h 6239661"/>
                <a:gd name="connsiteX194" fmla="*/ 1005744 w 5187198"/>
                <a:gd name="connsiteY194" fmla="*/ 220191 h 6239661"/>
                <a:gd name="connsiteX195" fmla="*/ 1040729 w 5187198"/>
                <a:gd name="connsiteY195" fmla="*/ 205569 h 6239661"/>
                <a:gd name="connsiteX196" fmla="*/ 1110835 w 5187198"/>
                <a:gd name="connsiteY196" fmla="*/ 176248 h 6239661"/>
                <a:gd name="connsiteX197" fmla="*/ 1254256 w 5187198"/>
                <a:gd name="connsiteY197" fmla="*/ 123796 h 6239661"/>
                <a:gd name="connsiteX198" fmla="*/ 1401310 w 5187198"/>
                <a:gd name="connsiteY198" fmla="*/ 79852 h 6239661"/>
                <a:gd name="connsiteX199" fmla="*/ 2011811 w 5187198"/>
                <a:gd name="connsiteY199" fmla="*/ 4 h 6239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5187198" h="6239661">
                  <a:moveTo>
                    <a:pt x="2011811" y="4"/>
                  </a:moveTo>
                  <a:cubicBezTo>
                    <a:pt x="2217306" y="120"/>
                    <a:pt x="2420903" y="25925"/>
                    <a:pt x="2617011" y="70590"/>
                  </a:cubicBezTo>
                  <a:lnTo>
                    <a:pt x="2690321" y="88146"/>
                  </a:lnTo>
                  <a:lnTo>
                    <a:pt x="2726863" y="97127"/>
                  </a:lnTo>
                  <a:lnTo>
                    <a:pt x="2762951" y="107375"/>
                  </a:lnTo>
                  <a:lnTo>
                    <a:pt x="2834843" y="128493"/>
                  </a:lnTo>
                  <a:cubicBezTo>
                    <a:pt x="2858788" y="135605"/>
                    <a:pt x="2882632" y="142226"/>
                    <a:pt x="2906574" y="151076"/>
                  </a:cubicBezTo>
                  <a:cubicBezTo>
                    <a:pt x="2954475" y="167852"/>
                    <a:pt x="3002363" y="183813"/>
                    <a:pt x="3049504" y="202124"/>
                  </a:cubicBezTo>
                  <a:lnTo>
                    <a:pt x="3189518" y="260159"/>
                  </a:lnTo>
                  <a:lnTo>
                    <a:pt x="3326048" y="325143"/>
                  </a:lnTo>
                  <a:cubicBezTo>
                    <a:pt x="3370687" y="348464"/>
                    <a:pt x="3414908" y="372485"/>
                    <a:pt x="3459166" y="395936"/>
                  </a:cubicBezTo>
                  <a:cubicBezTo>
                    <a:pt x="3502947" y="420302"/>
                    <a:pt x="3545491" y="447118"/>
                    <a:pt x="3588578" y="472343"/>
                  </a:cubicBezTo>
                  <a:cubicBezTo>
                    <a:pt x="3610346" y="484551"/>
                    <a:pt x="3630797" y="499072"/>
                    <a:pt x="3651864" y="512600"/>
                  </a:cubicBezTo>
                  <a:lnTo>
                    <a:pt x="3714514" y="553499"/>
                  </a:lnTo>
                  <a:cubicBezTo>
                    <a:pt x="3880005" y="664844"/>
                    <a:pt x="4036083" y="788388"/>
                    <a:pt x="4181221" y="922912"/>
                  </a:cubicBezTo>
                  <a:cubicBezTo>
                    <a:pt x="4326221" y="1057515"/>
                    <a:pt x="4461955" y="1202038"/>
                    <a:pt x="4582963" y="1358264"/>
                  </a:cubicBezTo>
                  <a:cubicBezTo>
                    <a:pt x="4614206" y="1396543"/>
                    <a:pt x="4642091" y="1437400"/>
                    <a:pt x="4670721" y="1477644"/>
                  </a:cubicBezTo>
                  <a:cubicBezTo>
                    <a:pt x="4700172" y="1517414"/>
                    <a:pt x="4725864" y="1559538"/>
                    <a:pt x="4752378" y="1601187"/>
                  </a:cubicBezTo>
                  <a:lnTo>
                    <a:pt x="4772168" y="1632456"/>
                  </a:lnTo>
                  <a:lnTo>
                    <a:pt x="4782117" y="1648104"/>
                  </a:lnTo>
                  <a:lnTo>
                    <a:pt x="4791381" y="1664150"/>
                  </a:lnTo>
                  <a:lnTo>
                    <a:pt x="4828190" y="1728379"/>
                  </a:lnTo>
                  <a:cubicBezTo>
                    <a:pt x="4840266" y="1749930"/>
                    <a:pt x="4853470" y="1770740"/>
                    <a:pt x="4864832" y="1792796"/>
                  </a:cubicBezTo>
                  <a:lnTo>
                    <a:pt x="4899201" y="1858342"/>
                  </a:lnTo>
                  <a:cubicBezTo>
                    <a:pt x="4910484" y="1880260"/>
                    <a:pt x="4922532" y="1901920"/>
                    <a:pt x="4933266" y="1924155"/>
                  </a:cubicBezTo>
                  <a:lnTo>
                    <a:pt x="4964403" y="1991384"/>
                  </a:lnTo>
                  <a:cubicBezTo>
                    <a:pt x="4974618" y="2013829"/>
                    <a:pt x="4985323" y="2036171"/>
                    <a:pt x="4995019" y="2058823"/>
                  </a:cubicBezTo>
                  <a:lnTo>
                    <a:pt x="5021999" y="2127723"/>
                  </a:lnTo>
                  <a:lnTo>
                    <a:pt x="5048321" y="2196908"/>
                  </a:lnTo>
                  <a:lnTo>
                    <a:pt x="5070546" y="2267547"/>
                  </a:lnTo>
                  <a:cubicBezTo>
                    <a:pt x="5078054" y="2291004"/>
                    <a:pt x="5085044" y="2314670"/>
                    <a:pt x="5092171" y="2338256"/>
                  </a:cubicBezTo>
                  <a:cubicBezTo>
                    <a:pt x="5098670" y="2362023"/>
                    <a:pt x="5104296" y="2386019"/>
                    <a:pt x="5110305" y="2409886"/>
                  </a:cubicBezTo>
                  <a:cubicBezTo>
                    <a:pt x="5158097" y="2600976"/>
                    <a:pt x="5182068" y="2797044"/>
                    <a:pt x="5186393" y="2992022"/>
                  </a:cubicBezTo>
                  <a:cubicBezTo>
                    <a:pt x="5191013" y="3187195"/>
                    <a:pt x="5175397" y="3380886"/>
                    <a:pt x="5149045" y="3571816"/>
                  </a:cubicBezTo>
                  <a:cubicBezTo>
                    <a:pt x="5141154" y="3619431"/>
                    <a:pt x="5133539" y="3666889"/>
                    <a:pt x="5126572" y="3714520"/>
                  </a:cubicBezTo>
                  <a:cubicBezTo>
                    <a:pt x="5117276" y="3761759"/>
                    <a:pt x="5107793" y="3808831"/>
                    <a:pt x="5099067" y="3856108"/>
                  </a:cubicBezTo>
                  <a:lnTo>
                    <a:pt x="5095699" y="3873868"/>
                  </a:lnTo>
                  <a:lnTo>
                    <a:pt x="5091573" y="3891426"/>
                  </a:lnTo>
                  <a:lnTo>
                    <a:pt x="5083324" y="3926541"/>
                  </a:lnTo>
                  <a:lnTo>
                    <a:pt x="5067256" y="3996889"/>
                  </a:lnTo>
                  <a:cubicBezTo>
                    <a:pt x="5064451" y="4008657"/>
                    <a:pt x="5062244" y="4020353"/>
                    <a:pt x="5059194" y="4032171"/>
                  </a:cubicBezTo>
                  <a:lnTo>
                    <a:pt x="5049522" y="4067833"/>
                  </a:lnTo>
                  <a:lnTo>
                    <a:pt x="5040067" y="4103553"/>
                  </a:lnTo>
                  <a:cubicBezTo>
                    <a:pt x="5036554" y="4115363"/>
                    <a:pt x="5032689" y="4127194"/>
                    <a:pt x="5028960" y="4138946"/>
                  </a:cubicBezTo>
                  <a:cubicBezTo>
                    <a:pt x="4999693" y="4233462"/>
                    <a:pt x="4962869" y="4326764"/>
                    <a:pt x="4917351" y="4417041"/>
                  </a:cubicBezTo>
                  <a:cubicBezTo>
                    <a:pt x="4871860" y="4507209"/>
                    <a:pt x="4817597" y="4594215"/>
                    <a:pt x="4756163" y="4676402"/>
                  </a:cubicBezTo>
                  <a:cubicBezTo>
                    <a:pt x="4632803" y="4840875"/>
                    <a:pt x="4480597" y="4982783"/>
                    <a:pt x="4322493" y="5105604"/>
                  </a:cubicBezTo>
                  <a:cubicBezTo>
                    <a:pt x="4163928" y="5228420"/>
                    <a:pt x="3999564" y="5332640"/>
                    <a:pt x="3840510" y="5429590"/>
                  </a:cubicBezTo>
                  <a:cubicBezTo>
                    <a:pt x="3760954" y="5478172"/>
                    <a:pt x="3682353" y="5524924"/>
                    <a:pt x="3606447" y="5572862"/>
                  </a:cubicBezTo>
                  <a:lnTo>
                    <a:pt x="3488814" y="5647178"/>
                  </a:lnTo>
                  <a:cubicBezTo>
                    <a:pt x="3448270" y="5672597"/>
                    <a:pt x="3407323" y="5697792"/>
                    <a:pt x="3365864" y="5722735"/>
                  </a:cubicBezTo>
                  <a:cubicBezTo>
                    <a:pt x="3200163" y="5822424"/>
                    <a:pt x="3026125" y="5917328"/>
                    <a:pt x="2839486" y="5999120"/>
                  </a:cubicBezTo>
                  <a:cubicBezTo>
                    <a:pt x="2653201" y="6080891"/>
                    <a:pt x="2453560" y="6149344"/>
                    <a:pt x="2242423" y="6192346"/>
                  </a:cubicBezTo>
                  <a:cubicBezTo>
                    <a:pt x="2031719" y="6235463"/>
                    <a:pt x="1808952" y="6251353"/>
                    <a:pt x="1589380" y="6230657"/>
                  </a:cubicBezTo>
                  <a:lnTo>
                    <a:pt x="1548244" y="6226706"/>
                  </a:lnTo>
                  <a:cubicBezTo>
                    <a:pt x="1534528" y="6225117"/>
                    <a:pt x="1520898" y="6223203"/>
                    <a:pt x="1507348" y="6221428"/>
                  </a:cubicBezTo>
                  <a:lnTo>
                    <a:pt x="1466401" y="6215904"/>
                  </a:lnTo>
                  <a:cubicBezTo>
                    <a:pt x="1452772" y="6213991"/>
                    <a:pt x="1439316" y="6211428"/>
                    <a:pt x="1425773" y="6209191"/>
                  </a:cubicBezTo>
                  <a:cubicBezTo>
                    <a:pt x="1398775" y="6204391"/>
                    <a:pt x="1371610" y="6199779"/>
                    <a:pt x="1344960" y="6193681"/>
                  </a:cubicBezTo>
                  <a:cubicBezTo>
                    <a:pt x="1318251" y="6187799"/>
                    <a:pt x="1291260" y="6182538"/>
                    <a:pt x="1265007" y="6175388"/>
                  </a:cubicBezTo>
                  <a:lnTo>
                    <a:pt x="1225415" y="6165243"/>
                  </a:lnTo>
                  <a:cubicBezTo>
                    <a:pt x="1212163" y="6161924"/>
                    <a:pt x="1198939" y="6158496"/>
                    <a:pt x="1186567" y="6154486"/>
                  </a:cubicBezTo>
                  <a:lnTo>
                    <a:pt x="1111158" y="6130918"/>
                  </a:lnTo>
                  <a:lnTo>
                    <a:pt x="1035915" y="6107163"/>
                  </a:lnTo>
                  <a:cubicBezTo>
                    <a:pt x="1010846" y="6099055"/>
                    <a:pt x="986357" y="6088784"/>
                    <a:pt x="961579" y="6079594"/>
                  </a:cubicBezTo>
                  <a:cubicBezTo>
                    <a:pt x="763709" y="6005594"/>
                    <a:pt x="572401" y="5909703"/>
                    <a:pt x="395297" y="5792812"/>
                  </a:cubicBezTo>
                  <a:lnTo>
                    <a:pt x="265239" y="5701511"/>
                  </a:lnTo>
                  <a:cubicBezTo>
                    <a:pt x="254227" y="5694155"/>
                    <a:pt x="244103" y="5685646"/>
                    <a:pt x="233756" y="5677542"/>
                  </a:cubicBezTo>
                  <a:lnTo>
                    <a:pt x="202800" y="5652902"/>
                  </a:lnTo>
                  <a:lnTo>
                    <a:pt x="140918" y="5603515"/>
                  </a:lnTo>
                  <a:cubicBezTo>
                    <a:pt x="130598" y="5595302"/>
                    <a:pt x="120280" y="5587089"/>
                    <a:pt x="110625" y="5578127"/>
                  </a:cubicBezTo>
                  <a:cubicBezTo>
                    <a:pt x="105647" y="5573779"/>
                    <a:pt x="100444" y="5569834"/>
                    <a:pt x="95631" y="5565299"/>
                  </a:cubicBezTo>
                  <a:cubicBezTo>
                    <a:pt x="90955" y="5560684"/>
                    <a:pt x="86505" y="5555666"/>
                    <a:pt x="81966" y="5550973"/>
                  </a:cubicBezTo>
                  <a:lnTo>
                    <a:pt x="27991" y="5493272"/>
                  </a:lnTo>
                  <a:cubicBezTo>
                    <a:pt x="19109" y="5483589"/>
                    <a:pt x="9758" y="5474359"/>
                    <a:pt x="1454" y="5464252"/>
                  </a:cubicBezTo>
                  <a:lnTo>
                    <a:pt x="0" y="5462518"/>
                  </a:lnTo>
                  <a:lnTo>
                    <a:pt x="0" y="4720187"/>
                  </a:lnTo>
                  <a:lnTo>
                    <a:pt x="109684" y="4836724"/>
                  </a:lnTo>
                  <a:cubicBezTo>
                    <a:pt x="173316" y="4897375"/>
                    <a:pt x="239447" y="4954160"/>
                    <a:pt x="306959" y="5007200"/>
                  </a:cubicBezTo>
                  <a:lnTo>
                    <a:pt x="358101" y="5046057"/>
                  </a:lnTo>
                  <a:lnTo>
                    <a:pt x="383328" y="5065684"/>
                  </a:lnTo>
                  <a:cubicBezTo>
                    <a:pt x="391637" y="5072316"/>
                    <a:pt x="400805" y="5077902"/>
                    <a:pt x="409503" y="5083942"/>
                  </a:cubicBezTo>
                  <a:lnTo>
                    <a:pt x="461889" y="5119888"/>
                  </a:lnTo>
                  <a:cubicBezTo>
                    <a:pt x="466184" y="5122893"/>
                    <a:pt x="470616" y="5125820"/>
                    <a:pt x="474883" y="5128933"/>
                  </a:cubicBezTo>
                  <a:cubicBezTo>
                    <a:pt x="478982" y="5132235"/>
                    <a:pt x="482476" y="5136069"/>
                    <a:pt x="486410" y="5139557"/>
                  </a:cubicBezTo>
                  <a:cubicBezTo>
                    <a:pt x="494140" y="5146613"/>
                    <a:pt x="502565" y="5152812"/>
                    <a:pt x="510852" y="5159089"/>
                  </a:cubicBezTo>
                  <a:lnTo>
                    <a:pt x="560653" y="5196893"/>
                  </a:lnTo>
                  <a:lnTo>
                    <a:pt x="585485" y="5215834"/>
                  </a:lnTo>
                  <a:cubicBezTo>
                    <a:pt x="593773" y="5222111"/>
                    <a:pt x="601864" y="5228685"/>
                    <a:pt x="610707" y="5234185"/>
                  </a:cubicBezTo>
                  <a:lnTo>
                    <a:pt x="714768" y="5303103"/>
                  </a:lnTo>
                  <a:cubicBezTo>
                    <a:pt x="856162" y="5390603"/>
                    <a:pt x="1008099" y="5459947"/>
                    <a:pt x="1166634" y="5513322"/>
                  </a:cubicBezTo>
                  <a:cubicBezTo>
                    <a:pt x="1186540" y="5519932"/>
                    <a:pt x="1205774" y="5527751"/>
                    <a:pt x="1225991" y="5533632"/>
                  </a:cubicBezTo>
                  <a:lnTo>
                    <a:pt x="1286680" y="5550705"/>
                  </a:lnTo>
                  <a:lnTo>
                    <a:pt x="1347310" y="5567995"/>
                  </a:lnTo>
                  <a:cubicBezTo>
                    <a:pt x="1357469" y="5571180"/>
                    <a:pt x="1367261" y="5573572"/>
                    <a:pt x="1377002" y="5575719"/>
                  </a:cubicBezTo>
                  <a:lnTo>
                    <a:pt x="1406328" y="5582649"/>
                  </a:lnTo>
                  <a:cubicBezTo>
                    <a:pt x="1425825" y="5587757"/>
                    <a:pt x="1445490" y="5590939"/>
                    <a:pt x="1465060" y="5594909"/>
                  </a:cubicBezTo>
                  <a:cubicBezTo>
                    <a:pt x="1484652" y="5599231"/>
                    <a:pt x="1504324" y="5601952"/>
                    <a:pt x="1523881" y="5605105"/>
                  </a:cubicBezTo>
                  <a:cubicBezTo>
                    <a:pt x="1533660" y="5606682"/>
                    <a:pt x="1543460" y="5608613"/>
                    <a:pt x="1553325" y="5609865"/>
                  </a:cubicBezTo>
                  <a:lnTo>
                    <a:pt x="1582813" y="5613593"/>
                  </a:lnTo>
                  <a:lnTo>
                    <a:pt x="1612301" y="5617321"/>
                  </a:lnTo>
                  <a:lnTo>
                    <a:pt x="1641863" y="5619910"/>
                  </a:lnTo>
                  <a:cubicBezTo>
                    <a:pt x="1799348" y="5633940"/>
                    <a:pt x="1957913" y="5625770"/>
                    <a:pt x="2117508" y="5595156"/>
                  </a:cubicBezTo>
                  <a:cubicBezTo>
                    <a:pt x="2277124" y="5564895"/>
                    <a:pt x="2437004" y="5512449"/>
                    <a:pt x="2597368" y="5447381"/>
                  </a:cubicBezTo>
                  <a:cubicBezTo>
                    <a:pt x="2757791" y="5382096"/>
                    <a:pt x="2918855" y="5304464"/>
                    <a:pt x="3082968" y="5223245"/>
                  </a:cubicBezTo>
                  <a:lnTo>
                    <a:pt x="3334855" y="5097383"/>
                  </a:lnTo>
                  <a:cubicBezTo>
                    <a:pt x="3423528" y="5054142"/>
                    <a:pt x="3511773" y="5013798"/>
                    <a:pt x="3599509" y="4976217"/>
                  </a:cubicBezTo>
                  <a:cubicBezTo>
                    <a:pt x="3774960" y="4900701"/>
                    <a:pt x="3948276" y="4837481"/>
                    <a:pt x="4112002" y="4766359"/>
                  </a:cubicBezTo>
                  <a:cubicBezTo>
                    <a:pt x="4193972" y="4730827"/>
                    <a:pt x="4273429" y="4692997"/>
                    <a:pt x="4348983" y="4649833"/>
                  </a:cubicBezTo>
                  <a:cubicBezTo>
                    <a:pt x="4424508" y="4606778"/>
                    <a:pt x="4496050" y="4558250"/>
                    <a:pt x="4560505" y="4501564"/>
                  </a:cubicBezTo>
                  <a:cubicBezTo>
                    <a:pt x="4625198" y="4445289"/>
                    <a:pt x="4682991" y="4381021"/>
                    <a:pt x="4731963" y="4309870"/>
                  </a:cubicBezTo>
                  <a:cubicBezTo>
                    <a:pt x="4781043" y="4238747"/>
                    <a:pt x="4821275" y="4160848"/>
                    <a:pt x="4852344" y="4078640"/>
                  </a:cubicBezTo>
                  <a:lnTo>
                    <a:pt x="4863972" y="4047790"/>
                  </a:lnTo>
                  <a:lnTo>
                    <a:pt x="4874144" y="4016320"/>
                  </a:lnTo>
                  <a:lnTo>
                    <a:pt x="4884127" y="3984682"/>
                  </a:lnTo>
                  <a:cubicBezTo>
                    <a:pt x="4887242" y="3973925"/>
                    <a:pt x="4889981" y="3962835"/>
                    <a:pt x="4892800" y="3951883"/>
                  </a:cubicBezTo>
                  <a:lnTo>
                    <a:pt x="4909526" y="3886001"/>
                  </a:lnTo>
                  <a:lnTo>
                    <a:pt x="4917687" y="3852948"/>
                  </a:lnTo>
                  <a:lnTo>
                    <a:pt x="4921768" y="3836422"/>
                  </a:lnTo>
                  <a:lnTo>
                    <a:pt x="4924845" y="3819742"/>
                  </a:lnTo>
                  <a:cubicBezTo>
                    <a:pt x="4933092" y="3775120"/>
                    <a:pt x="4941231" y="3730469"/>
                    <a:pt x="4948230" y="3685744"/>
                  </a:cubicBezTo>
                  <a:cubicBezTo>
                    <a:pt x="4953579" y="3640694"/>
                    <a:pt x="4958249" y="3595577"/>
                    <a:pt x="4962782" y="3550540"/>
                  </a:cubicBezTo>
                  <a:cubicBezTo>
                    <a:pt x="4976580" y="3369692"/>
                    <a:pt x="4965812" y="3187942"/>
                    <a:pt x="4939468" y="3010249"/>
                  </a:cubicBezTo>
                  <a:cubicBezTo>
                    <a:pt x="4912965" y="2832281"/>
                    <a:pt x="4870237" y="2658196"/>
                    <a:pt x="4816901" y="2488224"/>
                  </a:cubicBezTo>
                  <a:cubicBezTo>
                    <a:pt x="4810197" y="2466954"/>
                    <a:pt x="4803984" y="2445582"/>
                    <a:pt x="4797005" y="2424470"/>
                  </a:cubicBezTo>
                  <a:cubicBezTo>
                    <a:pt x="4789399" y="2403537"/>
                    <a:pt x="4781686" y="2382574"/>
                    <a:pt x="4774433" y="2361620"/>
                  </a:cubicBezTo>
                  <a:lnTo>
                    <a:pt x="4752459" y="2298700"/>
                  </a:lnTo>
                  <a:lnTo>
                    <a:pt x="4728083" y="2236526"/>
                  </a:lnTo>
                  <a:cubicBezTo>
                    <a:pt x="4719957" y="2215802"/>
                    <a:pt x="4712352" y="2194869"/>
                    <a:pt x="4704471" y="2174095"/>
                  </a:cubicBezTo>
                  <a:lnTo>
                    <a:pt x="4678399" y="2112626"/>
                  </a:lnTo>
                  <a:lnTo>
                    <a:pt x="4652601" y="2050999"/>
                  </a:lnTo>
                  <a:cubicBezTo>
                    <a:pt x="4643711" y="2030533"/>
                    <a:pt x="4633616" y="2010672"/>
                    <a:pt x="4624205" y="1990415"/>
                  </a:cubicBezTo>
                  <a:lnTo>
                    <a:pt x="4595398" y="1930069"/>
                  </a:lnTo>
                  <a:cubicBezTo>
                    <a:pt x="4585714" y="1909969"/>
                    <a:pt x="4574413" y="1890713"/>
                    <a:pt x="4563827" y="1870952"/>
                  </a:cubicBezTo>
                  <a:lnTo>
                    <a:pt x="4531433" y="1812311"/>
                  </a:lnTo>
                  <a:lnTo>
                    <a:pt x="4523315" y="1797616"/>
                  </a:lnTo>
                  <a:lnTo>
                    <a:pt x="4514482" y="1783425"/>
                  </a:lnTo>
                  <a:lnTo>
                    <a:pt x="4496845" y="1754936"/>
                  </a:lnTo>
                  <a:lnTo>
                    <a:pt x="4461463" y="1697929"/>
                  </a:lnTo>
                  <a:lnTo>
                    <a:pt x="4452660" y="1683629"/>
                  </a:lnTo>
                  <a:lnTo>
                    <a:pt x="4443141" y="1669834"/>
                  </a:lnTo>
                  <a:lnTo>
                    <a:pt x="4424241" y="1642166"/>
                  </a:lnTo>
                  <a:cubicBezTo>
                    <a:pt x="4399005" y="1605265"/>
                    <a:pt x="4374512" y="1567751"/>
                    <a:pt x="4346886" y="1532412"/>
                  </a:cubicBezTo>
                  <a:cubicBezTo>
                    <a:pt x="4240477" y="1388328"/>
                    <a:pt x="4120362" y="1253437"/>
                    <a:pt x="3985497" y="1134649"/>
                  </a:cubicBezTo>
                  <a:cubicBezTo>
                    <a:pt x="3850799" y="1015675"/>
                    <a:pt x="3702920" y="911715"/>
                    <a:pt x="3545665" y="825877"/>
                  </a:cubicBezTo>
                  <a:lnTo>
                    <a:pt x="3486190" y="794756"/>
                  </a:lnTo>
                  <a:cubicBezTo>
                    <a:pt x="3466181" y="784640"/>
                    <a:pt x="3446893" y="773560"/>
                    <a:pt x="3426182" y="764765"/>
                  </a:cubicBezTo>
                  <a:lnTo>
                    <a:pt x="3365044" y="737255"/>
                  </a:lnTo>
                  <a:lnTo>
                    <a:pt x="3334529" y="723514"/>
                  </a:lnTo>
                  <a:cubicBezTo>
                    <a:pt x="3324394" y="718943"/>
                    <a:pt x="3314287" y="714265"/>
                    <a:pt x="3303733" y="710395"/>
                  </a:cubicBezTo>
                  <a:cubicBezTo>
                    <a:pt x="3262013" y="694346"/>
                    <a:pt x="3220711" y="677599"/>
                    <a:pt x="3179033" y="662259"/>
                  </a:cubicBezTo>
                  <a:lnTo>
                    <a:pt x="3052408" y="620447"/>
                  </a:lnTo>
                  <a:lnTo>
                    <a:pt x="2924325" y="584505"/>
                  </a:lnTo>
                  <a:cubicBezTo>
                    <a:pt x="2903106" y="578471"/>
                    <a:pt x="2881119" y="574434"/>
                    <a:pt x="2859667" y="569266"/>
                  </a:cubicBezTo>
                  <a:lnTo>
                    <a:pt x="2795226" y="554085"/>
                  </a:lnTo>
                  <a:cubicBezTo>
                    <a:pt x="2774078" y="548652"/>
                    <a:pt x="2751709" y="544744"/>
                    <a:pt x="2729702" y="540354"/>
                  </a:cubicBezTo>
                  <a:lnTo>
                    <a:pt x="2663758" y="527322"/>
                  </a:lnTo>
                  <a:lnTo>
                    <a:pt x="2630927" y="520495"/>
                  </a:lnTo>
                  <a:lnTo>
                    <a:pt x="2597965" y="515024"/>
                  </a:lnTo>
                  <a:cubicBezTo>
                    <a:pt x="2575970" y="511449"/>
                    <a:pt x="2554112" y="507795"/>
                    <a:pt x="2532205" y="503895"/>
                  </a:cubicBezTo>
                  <a:cubicBezTo>
                    <a:pt x="2357016" y="475037"/>
                    <a:pt x="2182954" y="456682"/>
                    <a:pt x="2010064" y="452552"/>
                  </a:cubicBezTo>
                  <a:cubicBezTo>
                    <a:pt x="1837255" y="448558"/>
                    <a:pt x="1665388" y="457916"/>
                    <a:pt x="1494552" y="485055"/>
                  </a:cubicBezTo>
                  <a:cubicBezTo>
                    <a:pt x="1452133" y="492816"/>
                    <a:pt x="1409569" y="501117"/>
                    <a:pt x="1366896" y="509389"/>
                  </a:cubicBezTo>
                  <a:cubicBezTo>
                    <a:pt x="1324862" y="520035"/>
                    <a:pt x="1282333" y="529505"/>
                    <a:pt x="1240175" y="541045"/>
                  </a:cubicBezTo>
                  <a:lnTo>
                    <a:pt x="1177438" y="560170"/>
                  </a:lnTo>
                  <a:lnTo>
                    <a:pt x="1145987" y="569826"/>
                  </a:lnTo>
                  <a:lnTo>
                    <a:pt x="1130315" y="574669"/>
                  </a:lnTo>
                  <a:lnTo>
                    <a:pt x="1114873" y="580384"/>
                  </a:lnTo>
                  <a:lnTo>
                    <a:pt x="1052839" y="602943"/>
                  </a:lnTo>
                  <a:cubicBezTo>
                    <a:pt x="1032151" y="610499"/>
                    <a:pt x="1011255" y="617535"/>
                    <a:pt x="991135" y="626866"/>
                  </a:cubicBezTo>
                  <a:lnTo>
                    <a:pt x="930179" y="653191"/>
                  </a:lnTo>
                  <a:cubicBezTo>
                    <a:pt x="909850" y="662002"/>
                    <a:pt x="889443" y="670676"/>
                    <a:pt x="869768" y="680937"/>
                  </a:cubicBezTo>
                  <a:lnTo>
                    <a:pt x="810085" y="710734"/>
                  </a:lnTo>
                  <a:cubicBezTo>
                    <a:pt x="790331" y="720859"/>
                    <a:pt x="770124" y="730514"/>
                    <a:pt x="751220" y="741794"/>
                  </a:cubicBezTo>
                  <a:cubicBezTo>
                    <a:pt x="673929" y="784955"/>
                    <a:pt x="598827" y="830326"/>
                    <a:pt x="532669" y="881688"/>
                  </a:cubicBezTo>
                  <a:cubicBezTo>
                    <a:pt x="464226" y="931625"/>
                    <a:pt x="406969" y="988270"/>
                    <a:pt x="354185" y="1050286"/>
                  </a:cubicBezTo>
                  <a:lnTo>
                    <a:pt x="315980" y="1098125"/>
                  </a:lnTo>
                  <a:lnTo>
                    <a:pt x="280345" y="1149782"/>
                  </a:lnTo>
                  <a:cubicBezTo>
                    <a:pt x="268144" y="1166335"/>
                    <a:pt x="257438" y="1185955"/>
                    <a:pt x="245890" y="1203959"/>
                  </a:cubicBezTo>
                  <a:cubicBezTo>
                    <a:pt x="234552" y="1222481"/>
                    <a:pt x="223171" y="1240298"/>
                    <a:pt x="212162" y="1260184"/>
                  </a:cubicBezTo>
                  <a:cubicBezTo>
                    <a:pt x="168299" y="1337574"/>
                    <a:pt x="125055" y="1419360"/>
                    <a:pt x="80716" y="1502476"/>
                  </a:cubicBezTo>
                  <a:lnTo>
                    <a:pt x="0" y="1648841"/>
                  </a:lnTo>
                  <a:lnTo>
                    <a:pt x="0" y="954863"/>
                  </a:lnTo>
                  <a:lnTo>
                    <a:pt x="43491" y="895513"/>
                  </a:lnTo>
                  <a:cubicBezTo>
                    <a:pt x="59888" y="874984"/>
                    <a:pt x="77014" y="854766"/>
                    <a:pt x="93923" y="834489"/>
                  </a:cubicBezTo>
                  <a:cubicBezTo>
                    <a:pt x="163245" y="754880"/>
                    <a:pt x="240806" y="679565"/>
                    <a:pt x="323465" y="617671"/>
                  </a:cubicBezTo>
                  <a:cubicBezTo>
                    <a:pt x="405002" y="553042"/>
                    <a:pt x="490132" y="499230"/>
                    <a:pt x="574777" y="446794"/>
                  </a:cubicBezTo>
                  <a:cubicBezTo>
                    <a:pt x="595733" y="433050"/>
                    <a:pt x="617442" y="421248"/>
                    <a:pt x="638943" y="408925"/>
                  </a:cubicBezTo>
                  <a:lnTo>
                    <a:pt x="703505" y="371742"/>
                  </a:lnTo>
                  <a:cubicBezTo>
                    <a:pt x="724798" y="358900"/>
                    <a:pt x="747120" y="347842"/>
                    <a:pt x="769262" y="336154"/>
                  </a:cubicBezTo>
                  <a:lnTo>
                    <a:pt x="835552" y="301173"/>
                  </a:lnTo>
                  <a:cubicBezTo>
                    <a:pt x="857427" y="289183"/>
                    <a:pt x="880470" y="278896"/>
                    <a:pt x="902979" y="268004"/>
                  </a:cubicBezTo>
                  <a:lnTo>
                    <a:pt x="971127" y="235607"/>
                  </a:lnTo>
                  <a:lnTo>
                    <a:pt x="988238" y="227556"/>
                  </a:lnTo>
                  <a:lnTo>
                    <a:pt x="1005744" y="220191"/>
                  </a:lnTo>
                  <a:lnTo>
                    <a:pt x="1040729" y="205569"/>
                  </a:lnTo>
                  <a:lnTo>
                    <a:pt x="1110835" y="176248"/>
                  </a:lnTo>
                  <a:cubicBezTo>
                    <a:pt x="1157999" y="157703"/>
                    <a:pt x="1206322" y="141323"/>
                    <a:pt x="1254256" y="123796"/>
                  </a:cubicBezTo>
                  <a:cubicBezTo>
                    <a:pt x="1302938" y="108671"/>
                    <a:pt x="1352074" y="94017"/>
                    <a:pt x="1401310" y="79852"/>
                  </a:cubicBezTo>
                  <a:cubicBezTo>
                    <a:pt x="1599497" y="26774"/>
                    <a:pt x="1806373" y="-329"/>
                    <a:pt x="2011811" y="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06AC5DCC-C3CC-4FD5-AD4E-13A1BE5F7F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297400"/>
              <a:ext cx="5215811" cy="6107388"/>
            </a:xfrm>
            <a:custGeom>
              <a:avLst/>
              <a:gdLst>
                <a:gd name="connsiteX0" fmla="*/ 1869139 w 5215811"/>
                <a:gd name="connsiteY0" fmla="*/ 9 h 6107388"/>
                <a:gd name="connsiteX1" fmla="*/ 2791149 w 5215811"/>
                <a:gd name="connsiteY1" fmla="*/ 130229 h 6107388"/>
                <a:gd name="connsiteX2" fmla="*/ 4760307 w 5215811"/>
                <a:gd name="connsiteY2" fmla="*/ 1608408 h 6107388"/>
                <a:gd name="connsiteX3" fmla="*/ 5108574 w 5215811"/>
                <a:gd name="connsiteY3" fmla="*/ 4050383 h 6107388"/>
                <a:gd name="connsiteX4" fmla="*/ 3434916 w 5215811"/>
                <a:gd name="connsiteY4" fmla="*/ 5503134 h 6107388"/>
                <a:gd name="connsiteX5" fmla="*/ 1137841 w 5215811"/>
                <a:gd name="connsiteY5" fmla="*/ 6033968 h 6107388"/>
                <a:gd name="connsiteX6" fmla="*/ 217555 w 5215811"/>
                <a:gd name="connsiteY6" fmla="*/ 5598945 h 6107388"/>
                <a:gd name="connsiteX7" fmla="*/ 0 w 5215811"/>
                <a:gd name="connsiteY7" fmla="*/ 5419622 h 6107388"/>
                <a:gd name="connsiteX8" fmla="*/ 0 w 5215811"/>
                <a:gd name="connsiteY8" fmla="*/ 4571683 h 6107388"/>
                <a:gd name="connsiteX9" fmla="*/ 18056 w 5215811"/>
                <a:gd name="connsiteY9" fmla="*/ 4599282 h 6107388"/>
                <a:gd name="connsiteX10" fmla="*/ 358324 w 5215811"/>
                <a:gd name="connsiteY10" fmla="*/ 4988154 h 6107388"/>
                <a:gd name="connsiteX11" fmla="*/ 1282741 w 5215811"/>
                <a:gd name="connsiteY11" fmla="*/ 5493193 h 6107388"/>
                <a:gd name="connsiteX12" fmla="*/ 2172794 w 5215811"/>
                <a:gd name="connsiteY12" fmla="*/ 5470630 h 6107388"/>
                <a:gd name="connsiteX13" fmla="*/ 3146893 w 5215811"/>
                <a:gd name="connsiteY13" fmla="*/ 5016296 h 6107388"/>
                <a:gd name="connsiteX14" fmla="*/ 3574114 w 5215811"/>
                <a:gd name="connsiteY14" fmla="*/ 4791124 h 6107388"/>
                <a:gd name="connsiteX15" fmla="*/ 4244948 w 5215811"/>
                <a:gd name="connsiteY15" fmla="*/ 4392664 h 6107388"/>
                <a:gd name="connsiteX16" fmla="*/ 4556385 w 5215811"/>
                <a:gd name="connsiteY16" fmla="*/ 3902656 h 6107388"/>
                <a:gd name="connsiteX17" fmla="*/ 4616354 w 5215811"/>
                <a:gd name="connsiteY17" fmla="*/ 2851680 h 6107388"/>
                <a:gd name="connsiteX18" fmla="*/ 4269266 w 5215811"/>
                <a:gd name="connsiteY18" fmla="*/ 1889625 h 6107388"/>
                <a:gd name="connsiteX19" fmla="*/ 2645976 w 5215811"/>
                <a:gd name="connsiteY19" fmla="*/ 671162 h 6107388"/>
                <a:gd name="connsiteX20" fmla="*/ 1648930 w 5215811"/>
                <a:gd name="connsiteY20" fmla="*/ 573017 h 6107388"/>
                <a:gd name="connsiteX21" fmla="*/ 771768 w 5215811"/>
                <a:gd name="connsiteY21" fmla="*/ 865882 h 6107388"/>
                <a:gd name="connsiteX22" fmla="*/ 433617 w 5215811"/>
                <a:gd name="connsiteY22" fmla="*/ 1119441 h 6107388"/>
                <a:gd name="connsiteX23" fmla="*/ 200571 w 5215811"/>
                <a:gd name="connsiteY23" fmla="*/ 1486480 h 6107388"/>
                <a:gd name="connsiteX24" fmla="*/ 47077 w 5215811"/>
                <a:gd name="connsiteY24" fmla="*/ 1753604 h 6107388"/>
                <a:gd name="connsiteX25" fmla="*/ 0 w 5215811"/>
                <a:gd name="connsiteY25" fmla="*/ 1831655 h 6107388"/>
                <a:gd name="connsiteX26" fmla="*/ 0 w 5215811"/>
                <a:gd name="connsiteY26" fmla="*/ 751112 h 6107388"/>
                <a:gd name="connsiteX27" fmla="*/ 6994 w 5215811"/>
                <a:gd name="connsiteY27" fmla="*/ 742614 h 6107388"/>
                <a:gd name="connsiteX28" fmla="*/ 484047 w 5215811"/>
                <a:gd name="connsiteY28" fmla="*/ 378777 h 6107388"/>
                <a:gd name="connsiteX29" fmla="*/ 1869139 w 5215811"/>
                <a:gd name="connsiteY29" fmla="*/ 9 h 6107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5811" h="6107388">
                  <a:moveTo>
                    <a:pt x="1869139" y="9"/>
                  </a:moveTo>
                  <a:cubicBezTo>
                    <a:pt x="2160924" y="-706"/>
                    <a:pt x="2465752" y="43039"/>
                    <a:pt x="2791149" y="130229"/>
                  </a:cubicBezTo>
                  <a:cubicBezTo>
                    <a:pt x="3651198" y="360678"/>
                    <a:pt x="4339884" y="907924"/>
                    <a:pt x="4760307" y="1608408"/>
                  </a:cubicBezTo>
                  <a:cubicBezTo>
                    <a:pt x="5188180" y="2321320"/>
                    <a:pt x="5338357" y="3192822"/>
                    <a:pt x="5108574" y="4050383"/>
                  </a:cubicBezTo>
                  <a:cubicBezTo>
                    <a:pt x="4880820" y="4900373"/>
                    <a:pt x="4152841" y="5098512"/>
                    <a:pt x="3434916" y="5503134"/>
                  </a:cubicBezTo>
                  <a:cubicBezTo>
                    <a:pt x="2717099" y="5907783"/>
                    <a:pt x="2005568" y="6266474"/>
                    <a:pt x="1137841" y="6033968"/>
                  </a:cubicBezTo>
                  <a:cubicBezTo>
                    <a:pt x="783079" y="5938910"/>
                    <a:pt x="479573" y="5790114"/>
                    <a:pt x="217555" y="5598945"/>
                  </a:cubicBezTo>
                  <a:lnTo>
                    <a:pt x="0" y="5419622"/>
                  </a:lnTo>
                  <a:lnTo>
                    <a:pt x="0" y="4571683"/>
                  </a:lnTo>
                  <a:lnTo>
                    <a:pt x="18056" y="4599282"/>
                  </a:lnTo>
                  <a:cubicBezTo>
                    <a:pt x="124071" y="4746782"/>
                    <a:pt x="237002" y="4875718"/>
                    <a:pt x="358324" y="4988154"/>
                  </a:cubicBezTo>
                  <a:cubicBezTo>
                    <a:pt x="621323" y="5231809"/>
                    <a:pt x="923667" y="5396979"/>
                    <a:pt x="1282741" y="5493193"/>
                  </a:cubicBezTo>
                  <a:cubicBezTo>
                    <a:pt x="1573894" y="5571207"/>
                    <a:pt x="1856732" y="5563878"/>
                    <a:pt x="2172794" y="5470630"/>
                  </a:cubicBezTo>
                  <a:cubicBezTo>
                    <a:pt x="2498985" y="5374183"/>
                    <a:pt x="2832844" y="5193315"/>
                    <a:pt x="3146893" y="5016296"/>
                  </a:cubicBezTo>
                  <a:cubicBezTo>
                    <a:pt x="3293538" y="4933641"/>
                    <a:pt x="3436182" y="4861160"/>
                    <a:pt x="3574114" y="4791124"/>
                  </a:cubicBezTo>
                  <a:cubicBezTo>
                    <a:pt x="3841238" y="4655550"/>
                    <a:pt x="4071901" y="4538375"/>
                    <a:pt x="4244948" y="4392664"/>
                  </a:cubicBezTo>
                  <a:cubicBezTo>
                    <a:pt x="4405844" y="4257259"/>
                    <a:pt x="4501845" y="4106204"/>
                    <a:pt x="4556385" y="3902656"/>
                  </a:cubicBezTo>
                  <a:cubicBezTo>
                    <a:pt x="4649063" y="3556776"/>
                    <a:pt x="4669271" y="3203187"/>
                    <a:pt x="4616354" y="2851680"/>
                  </a:cubicBezTo>
                  <a:cubicBezTo>
                    <a:pt x="4565198" y="2511774"/>
                    <a:pt x="4448474" y="2188147"/>
                    <a:pt x="4269266" y="1889625"/>
                  </a:cubicBezTo>
                  <a:cubicBezTo>
                    <a:pt x="3907781" y="1287586"/>
                    <a:pt x="3331245" y="854780"/>
                    <a:pt x="2645976" y="671162"/>
                  </a:cubicBezTo>
                  <a:cubicBezTo>
                    <a:pt x="2278249" y="572630"/>
                    <a:pt x="1952074" y="540526"/>
                    <a:pt x="1648930" y="573017"/>
                  </a:cubicBezTo>
                  <a:cubicBezTo>
                    <a:pt x="1351746" y="604901"/>
                    <a:pt x="1064785" y="700731"/>
                    <a:pt x="771768" y="865882"/>
                  </a:cubicBezTo>
                  <a:cubicBezTo>
                    <a:pt x="568061" y="980657"/>
                    <a:pt x="486465" y="1058486"/>
                    <a:pt x="433617" y="1119441"/>
                  </a:cubicBezTo>
                  <a:cubicBezTo>
                    <a:pt x="358307" y="1206256"/>
                    <a:pt x="292149" y="1323808"/>
                    <a:pt x="200571" y="1486480"/>
                  </a:cubicBezTo>
                  <a:cubicBezTo>
                    <a:pt x="156644" y="1564432"/>
                    <a:pt x="106654" y="1653214"/>
                    <a:pt x="47077" y="1753604"/>
                  </a:cubicBezTo>
                  <a:lnTo>
                    <a:pt x="0" y="1831655"/>
                  </a:lnTo>
                  <a:lnTo>
                    <a:pt x="0" y="751112"/>
                  </a:lnTo>
                  <a:lnTo>
                    <a:pt x="6994" y="742614"/>
                  </a:lnTo>
                  <a:cubicBezTo>
                    <a:pt x="117721" y="617683"/>
                    <a:pt x="259696" y="505222"/>
                    <a:pt x="484047" y="378777"/>
                  </a:cubicBezTo>
                  <a:cubicBezTo>
                    <a:pt x="932751" y="125890"/>
                    <a:pt x="1382831" y="1200"/>
                    <a:pt x="1869139" y="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BBCC2F4-EFA7-4AF4-B538-AC4022D90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319367"/>
              <a:ext cx="5217956" cy="6100079"/>
            </a:xfrm>
            <a:custGeom>
              <a:avLst/>
              <a:gdLst>
                <a:gd name="connsiteX0" fmla="*/ 1951393 w 5217956"/>
                <a:gd name="connsiteY0" fmla="*/ 82 h 6100079"/>
                <a:gd name="connsiteX1" fmla="*/ 2855177 w 5217956"/>
                <a:gd name="connsiteY1" fmla="*/ 125419 h 6100079"/>
                <a:gd name="connsiteX2" fmla="*/ 4779341 w 5217956"/>
                <a:gd name="connsiteY2" fmla="*/ 1591542 h 6100079"/>
                <a:gd name="connsiteX3" fmla="*/ 5108573 w 5217956"/>
                <a:gd name="connsiteY3" fmla="*/ 4028416 h 6100079"/>
                <a:gd name="connsiteX4" fmla="*/ 3459358 w 5217956"/>
                <a:gd name="connsiteY4" fmla="*/ 5487716 h 6100079"/>
                <a:gd name="connsiteX5" fmla="*/ 1203274 w 5217956"/>
                <a:gd name="connsiteY5" fmla="*/ 6029534 h 6100079"/>
                <a:gd name="connsiteX6" fmla="*/ 59920 w 5217956"/>
                <a:gd name="connsiteY6" fmla="*/ 5396467 h 6100079"/>
                <a:gd name="connsiteX7" fmla="*/ 0 w 5217956"/>
                <a:gd name="connsiteY7" fmla="*/ 5333382 h 6100079"/>
                <a:gd name="connsiteX8" fmla="*/ 0 w 5217956"/>
                <a:gd name="connsiteY8" fmla="*/ 4205833 h 6100079"/>
                <a:gd name="connsiteX9" fmla="*/ 58036 w 5217956"/>
                <a:gd name="connsiteY9" fmla="*/ 4310048 h 6100079"/>
                <a:gd name="connsiteX10" fmla="*/ 520779 w 5217956"/>
                <a:gd name="connsiteY10" fmla="*/ 4907591 h 6100079"/>
                <a:gd name="connsiteX11" fmla="*/ 1377154 w 5217956"/>
                <a:gd name="connsiteY11" fmla="*/ 5380604 h 6100079"/>
                <a:gd name="connsiteX12" fmla="*/ 3123340 w 5217956"/>
                <a:gd name="connsiteY12" fmla="*/ 4905715 h 6100079"/>
                <a:gd name="connsiteX13" fmla="*/ 3547863 w 5217956"/>
                <a:gd name="connsiteY13" fmla="*/ 4676342 h 6100079"/>
                <a:gd name="connsiteX14" fmla="*/ 4186753 w 5217956"/>
                <a:gd name="connsiteY14" fmla="*/ 4289376 h 6100079"/>
                <a:gd name="connsiteX15" fmla="*/ 4459565 w 5217956"/>
                <a:gd name="connsiteY15" fmla="*/ 3854399 h 6100079"/>
                <a:gd name="connsiteX16" fmla="*/ 4521015 w 5217956"/>
                <a:gd name="connsiteY16" fmla="*/ 2849377 h 6100079"/>
                <a:gd name="connsiteX17" fmla="*/ 4199723 w 5217956"/>
                <a:gd name="connsiteY17" fmla="*/ 1931213 h 6100079"/>
                <a:gd name="connsiteX18" fmla="*/ 2681217 w 5217956"/>
                <a:gd name="connsiteY18" fmla="*/ 774211 h 6100079"/>
                <a:gd name="connsiteX19" fmla="*/ 926547 w 5217956"/>
                <a:gd name="connsiteY19" fmla="*/ 967112 h 6100079"/>
                <a:gd name="connsiteX20" fmla="*/ 622677 w 5217956"/>
                <a:gd name="connsiteY20" fmla="*/ 1197863 h 6100079"/>
                <a:gd name="connsiteX21" fmla="*/ 404892 w 5217956"/>
                <a:gd name="connsiteY21" fmla="*/ 1547314 h 6100079"/>
                <a:gd name="connsiteX22" fmla="*/ 40135 w 5217956"/>
                <a:gd name="connsiteY22" fmla="*/ 2159090 h 6100079"/>
                <a:gd name="connsiteX23" fmla="*/ 0 w 5217956"/>
                <a:gd name="connsiteY23" fmla="*/ 2219367 h 6100079"/>
                <a:gd name="connsiteX24" fmla="*/ 0 w 5217956"/>
                <a:gd name="connsiteY24" fmla="*/ 915659 h 6100079"/>
                <a:gd name="connsiteX25" fmla="*/ 58609 w 5217956"/>
                <a:gd name="connsiteY25" fmla="*/ 828051 h 6100079"/>
                <a:gd name="connsiteX26" fmla="*/ 590688 w 5217956"/>
                <a:gd name="connsiteY26" fmla="*/ 385385 h 6100079"/>
                <a:gd name="connsiteX27" fmla="*/ 1951393 w 5217956"/>
                <a:gd name="connsiteY27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217956" h="6100079">
                  <a:moveTo>
                    <a:pt x="1951393" y="82"/>
                  </a:moveTo>
                  <a:cubicBezTo>
                    <a:pt x="2237631" y="-2119"/>
                    <a:pt x="2536431" y="40011"/>
                    <a:pt x="2855177" y="125419"/>
                  </a:cubicBezTo>
                  <a:cubicBezTo>
                    <a:pt x="3697704" y="351173"/>
                    <a:pt x="4370490" y="894159"/>
                    <a:pt x="4779341" y="1591542"/>
                  </a:cubicBezTo>
                  <a:cubicBezTo>
                    <a:pt x="5195534" y="2301324"/>
                    <a:pt x="5338356" y="3170855"/>
                    <a:pt x="5108573" y="4028416"/>
                  </a:cubicBezTo>
                  <a:cubicBezTo>
                    <a:pt x="4880819" y="4878406"/>
                    <a:pt x="4165603" y="5079965"/>
                    <a:pt x="3459358" y="5487716"/>
                  </a:cubicBezTo>
                  <a:cubicBezTo>
                    <a:pt x="2753114" y="5895466"/>
                    <a:pt x="2053264" y="6257288"/>
                    <a:pt x="1203274" y="6029534"/>
                  </a:cubicBezTo>
                  <a:cubicBezTo>
                    <a:pt x="739884" y="5905369"/>
                    <a:pt x="366399" y="5685345"/>
                    <a:pt x="59920" y="5396467"/>
                  </a:cubicBezTo>
                  <a:lnTo>
                    <a:pt x="0" y="5333382"/>
                  </a:lnTo>
                  <a:lnTo>
                    <a:pt x="0" y="4205833"/>
                  </a:lnTo>
                  <a:lnTo>
                    <a:pt x="58036" y="4310048"/>
                  </a:lnTo>
                  <a:cubicBezTo>
                    <a:pt x="197935" y="4550245"/>
                    <a:pt x="350594" y="4747142"/>
                    <a:pt x="520779" y="4907591"/>
                  </a:cubicBezTo>
                  <a:cubicBezTo>
                    <a:pt x="763600" y="5136565"/>
                    <a:pt x="1043821" y="5291288"/>
                    <a:pt x="1377154" y="5380604"/>
                  </a:cubicBezTo>
                  <a:cubicBezTo>
                    <a:pt x="1963029" y="5537589"/>
                    <a:pt x="2470519" y="5282804"/>
                    <a:pt x="3123340" y="4905715"/>
                  </a:cubicBezTo>
                  <a:cubicBezTo>
                    <a:pt x="3269800" y="4821157"/>
                    <a:pt x="3411134" y="4747512"/>
                    <a:pt x="3547863" y="4676342"/>
                  </a:cubicBezTo>
                  <a:cubicBezTo>
                    <a:pt x="3804497" y="4542710"/>
                    <a:pt x="4026085" y="4427393"/>
                    <a:pt x="4186753" y="4289376"/>
                  </a:cubicBezTo>
                  <a:cubicBezTo>
                    <a:pt x="4329009" y="4167293"/>
                    <a:pt x="4410589" y="4037181"/>
                    <a:pt x="4459565" y="3854399"/>
                  </a:cubicBezTo>
                  <a:cubicBezTo>
                    <a:pt x="4548302" y="3523229"/>
                    <a:pt x="4568981" y="3185183"/>
                    <a:pt x="4521015" y="2849377"/>
                  </a:cubicBezTo>
                  <a:cubicBezTo>
                    <a:pt x="4474709" y="2524680"/>
                    <a:pt x="4366564" y="2215756"/>
                    <a:pt x="4199723" y="1931213"/>
                  </a:cubicBezTo>
                  <a:cubicBezTo>
                    <a:pt x="3863270" y="1357325"/>
                    <a:pt x="3323982" y="946439"/>
                    <a:pt x="2681217" y="774211"/>
                  </a:cubicBezTo>
                  <a:cubicBezTo>
                    <a:pt x="2001139" y="591984"/>
                    <a:pt x="1476322" y="649699"/>
                    <a:pt x="926547" y="967112"/>
                  </a:cubicBezTo>
                  <a:cubicBezTo>
                    <a:pt x="740730" y="1074393"/>
                    <a:pt x="668642" y="1143989"/>
                    <a:pt x="622677" y="1197863"/>
                  </a:cubicBezTo>
                  <a:cubicBezTo>
                    <a:pt x="555599" y="1276450"/>
                    <a:pt x="492360" y="1390031"/>
                    <a:pt x="404892" y="1547314"/>
                  </a:cubicBezTo>
                  <a:cubicBezTo>
                    <a:pt x="317047" y="1705133"/>
                    <a:pt x="204816" y="1906756"/>
                    <a:pt x="40135" y="2159090"/>
                  </a:cubicBezTo>
                  <a:lnTo>
                    <a:pt x="0" y="2219367"/>
                  </a:lnTo>
                  <a:lnTo>
                    <a:pt x="0" y="915659"/>
                  </a:lnTo>
                  <a:lnTo>
                    <a:pt x="58609" y="828051"/>
                  </a:lnTo>
                  <a:cubicBezTo>
                    <a:pt x="177453" y="670481"/>
                    <a:pt x="325846" y="538291"/>
                    <a:pt x="590688" y="385385"/>
                  </a:cubicBezTo>
                  <a:cubicBezTo>
                    <a:pt x="1032158" y="130559"/>
                    <a:pt x="1474329" y="3750"/>
                    <a:pt x="1951393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2A9D1364-B6A3-44CB-9FBA-C528F0CE90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319367"/>
              <a:ext cx="5217957" cy="6100079"/>
            </a:xfrm>
            <a:custGeom>
              <a:avLst/>
              <a:gdLst>
                <a:gd name="connsiteX0" fmla="*/ 1951394 w 5217957"/>
                <a:gd name="connsiteY0" fmla="*/ 82 h 6100079"/>
                <a:gd name="connsiteX1" fmla="*/ 2855178 w 5217957"/>
                <a:gd name="connsiteY1" fmla="*/ 125419 h 6100079"/>
                <a:gd name="connsiteX2" fmla="*/ 4779341 w 5217957"/>
                <a:gd name="connsiteY2" fmla="*/ 1591542 h 6100079"/>
                <a:gd name="connsiteX3" fmla="*/ 5108574 w 5217957"/>
                <a:gd name="connsiteY3" fmla="*/ 4028416 h 6100079"/>
                <a:gd name="connsiteX4" fmla="*/ 3459359 w 5217957"/>
                <a:gd name="connsiteY4" fmla="*/ 5487716 h 6100079"/>
                <a:gd name="connsiteX5" fmla="*/ 1203275 w 5217957"/>
                <a:gd name="connsiteY5" fmla="*/ 6029534 h 6100079"/>
                <a:gd name="connsiteX6" fmla="*/ 59921 w 5217957"/>
                <a:gd name="connsiteY6" fmla="*/ 5396467 h 6100079"/>
                <a:gd name="connsiteX7" fmla="*/ 0 w 5217957"/>
                <a:gd name="connsiteY7" fmla="*/ 5333381 h 6100079"/>
                <a:gd name="connsiteX8" fmla="*/ 0 w 5217957"/>
                <a:gd name="connsiteY8" fmla="*/ 4427327 h 6100079"/>
                <a:gd name="connsiteX9" fmla="*/ 112056 w 5217957"/>
                <a:gd name="connsiteY9" fmla="*/ 4602502 h 6100079"/>
                <a:gd name="connsiteX10" fmla="*/ 443875 w 5217957"/>
                <a:gd name="connsiteY10" fmla="*/ 4989110 h 6100079"/>
                <a:gd name="connsiteX11" fmla="*/ 1348175 w 5217957"/>
                <a:gd name="connsiteY11" fmla="*/ 5488759 h 6100079"/>
                <a:gd name="connsiteX12" fmla="*/ 2221463 w 5217957"/>
                <a:gd name="connsiteY12" fmla="*/ 5461704 h 6100079"/>
                <a:gd name="connsiteX13" fmla="*/ 3179339 w 5217957"/>
                <a:gd name="connsiteY13" fmla="*/ 5003023 h 6100079"/>
                <a:gd name="connsiteX14" fmla="*/ 3599638 w 5217957"/>
                <a:gd name="connsiteY14" fmla="*/ 4775996 h 6100079"/>
                <a:gd name="connsiteX15" fmla="*/ 4259765 w 5217957"/>
                <a:gd name="connsiteY15" fmla="*/ 4374667 h 6100079"/>
                <a:gd name="connsiteX16" fmla="*/ 4567742 w 5217957"/>
                <a:gd name="connsiteY16" fmla="*/ 3883732 h 6100079"/>
                <a:gd name="connsiteX17" fmla="*/ 4631929 w 5217957"/>
                <a:gd name="connsiteY17" fmla="*/ 2833886 h 6100079"/>
                <a:gd name="connsiteX18" fmla="*/ 4296412 w 5217957"/>
                <a:gd name="connsiteY18" fmla="*/ 1874932 h 6100079"/>
                <a:gd name="connsiteX19" fmla="*/ 2710219 w 5217957"/>
                <a:gd name="connsiteY19" fmla="*/ 666410 h 6100079"/>
                <a:gd name="connsiteX20" fmla="*/ 1732642 w 5217957"/>
                <a:gd name="connsiteY20" fmla="*/ 573480 h 6100079"/>
                <a:gd name="connsiteX21" fmla="*/ 870621 w 5217957"/>
                <a:gd name="connsiteY21" fmla="*/ 870402 h 6100079"/>
                <a:gd name="connsiteX22" fmla="*/ 537555 w 5217957"/>
                <a:gd name="connsiteY22" fmla="*/ 1125324 h 6100079"/>
                <a:gd name="connsiteX23" fmla="*/ 306995 w 5217957"/>
                <a:gd name="connsiteY23" fmla="*/ 1493030 h 6100079"/>
                <a:gd name="connsiteX24" fmla="*/ 23579 w 5217957"/>
                <a:gd name="connsiteY24" fmla="*/ 1977465 h 6100079"/>
                <a:gd name="connsiteX25" fmla="*/ 0 w 5217957"/>
                <a:gd name="connsiteY25" fmla="*/ 2014291 h 6100079"/>
                <a:gd name="connsiteX26" fmla="*/ 0 w 5217957"/>
                <a:gd name="connsiteY26" fmla="*/ 915660 h 6100079"/>
                <a:gd name="connsiteX27" fmla="*/ 58609 w 5217957"/>
                <a:gd name="connsiteY27" fmla="*/ 828051 h 6100079"/>
                <a:gd name="connsiteX28" fmla="*/ 590689 w 5217957"/>
                <a:gd name="connsiteY28" fmla="*/ 385385 h 6100079"/>
                <a:gd name="connsiteX29" fmla="*/ 1951394 w 5217957"/>
                <a:gd name="connsiteY29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7957" h="6100079">
                  <a:moveTo>
                    <a:pt x="1951394" y="82"/>
                  </a:moveTo>
                  <a:cubicBezTo>
                    <a:pt x="2237632" y="-2119"/>
                    <a:pt x="2536431" y="40011"/>
                    <a:pt x="2855178" y="125419"/>
                  </a:cubicBezTo>
                  <a:cubicBezTo>
                    <a:pt x="3697704" y="351173"/>
                    <a:pt x="4370491" y="894159"/>
                    <a:pt x="4779341" y="1591542"/>
                  </a:cubicBezTo>
                  <a:cubicBezTo>
                    <a:pt x="5195535" y="2301324"/>
                    <a:pt x="5338357" y="3170855"/>
                    <a:pt x="5108574" y="4028416"/>
                  </a:cubicBezTo>
                  <a:cubicBezTo>
                    <a:pt x="4880820" y="4878406"/>
                    <a:pt x="4165604" y="5079965"/>
                    <a:pt x="3459359" y="5487716"/>
                  </a:cubicBezTo>
                  <a:cubicBezTo>
                    <a:pt x="2753115" y="5895466"/>
                    <a:pt x="2053265" y="6257288"/>
                    <a:pt x="1203275" y="6029534"/>
                  </a:cubicBezTo>
                  <a:cubicBezTo>
                    <a:pt x="739885" y="5905369"/>
                    <a:pt x="366400" y="5685345"/>
                    <a:pt x="59921" y="5396467"/>
                  </a:cubicBezTo>
                  <a:lnTo>
                    <a:pt x="0" y="5333381"/>
                  </a:lnTo>
                  <a:lnTo>
                    <a:pt x="0" y="4427327"/>
                  </a:lnTo>
                  <a:lnTo>
                    <a:pt x="112056" y="4602502"/>
                  </a:lnTo>
                  <a:cubicBezTo>
                    <a:pt x="215300" y="4749260"/>
                    <a:pt x="325419" y="4877443"/>
                    <a:pt x="443875" y="4989110"/>
                  </a:cubicBezTo>
                  <a:cubicBezTo>
                    <a:pt x="700709" y="5231113"/>
                    <a:pt x="996455" y="5394516"/>
                    <a:pt x="1348175" y="5488759"/>
                  </a:cubicBezTo>
                  <a:cubicBezTo>
                    <a:pt x="1633379" y="5565179"/>
                    <a:pt x="1910917" y="5556430"/>
                    <a:pt x="2221463" y="5461704"/>
                  </a:cubicBezTo>
                  <a:cubicBezTo>
                    <a:pt x="2541923" y="5363721"/>
                    <a:pt x="2870374" y="5181404"/>
                    <a:pt x="3179339" y="5003023"/>
                  </a:cubicBezTo>
                  <a:cubicBezTo>
                    <a:pt x="3323713" y="4919760"/>
                    <a:pt x="3463978" y="4846641"/>
                    <a:pt x="3599638" y="4775996"/>
                  </a:cubicBezTo>
                  <a:cubicBezTo>
                    <a:pt x="3862436" y="4639263"/>
                    <a:pt x="4089314" y="4521074"/>
                    <a:pt x="4259765" y="4374667"/>
                  </a:cubicBezTo>
                  <a:cubicBezTo>
                    <a:pt x="4418282" y="4238625"/>
                    <a:pt x="4513201" y="4087280"/>
                    <a:pt x="4567742" y="3883732"/>
                  </a:cubicBezTo>
                  <a:cubicBezTo>
                    <a:pt x="4660420" y="3537853"/>
                    <a:pt x="4682033" y="3184640"/>
                    <a:pt x="4631929" y="2833886"/>
                  </a:cubicBezTo>
                  <a:cubicBezTo>
                    <a:pt x="4583584" y="2494734"/>
                    <a:pt x="4470646" y="2172121"/>
                    <a:pt x="4296412" y="1874932"/>
                  </a:cubicBezTo>
                  <a:cubicBezTo>
                    <a:pt x="3944879" y="1275559"/>
                    <a:pt x="3381537" y="846289"/>
                    <a:pt x="2710219" y="666410"/>
                  </a:cubicBezTo>
                  <a:cubicBezTo>
                    <a:pt x="2349955" y="569877"/>
                    <a:pt x="2030161" y="539483"/>
                    <a:pt x="1732642" y="573480"/>
                  </a:cubicBezTo>
                  <a:cubicBezTo>
                    <a:pt x="1440866" y="606814"/>
                    <a:pt x="1158880" y="703976"/>
                    <a:pt x="870621" y="870402"/>
                  </a:cubicBezTo>
                  <a:cubicBezTo>
                    <a:pt x="670160" y="986048"/>
                    <a:pt x="589753" y="1064195"/>
                    <a:pt x="537555" y="1125324"/>
                  </a:cubicBezTo>
                  <a:cubicBezTo>
                    <a:pt x="463218" y="1212400"/>
                    <a:pt x="397708" y="1330125"/>
                    <a:pt x="306995" y="1493030"/>
                  </a:cubicBezTo>
                  <a:cubicBezTo>
                    <a:pt x="234596" y="1623167"/>
                    <a:pt x="145436" y="1783409"/>
                    <a:pt x="23579" y="1977465"/>
                  </a:cubicBezTo>
                  <a:lnTo>
                    <a:pt x="0" y="2014291"/>
                  </a:lnTo>
                  <a:lnTo>
                    <a:pt x="0" y="915660"/>
                  </a:lnTo>
                  <a:lnTo>
                    <a:pt x="58609" y="828051"/>
                  </a:lnTo>
                  <a:cubicBezTo>
                    <a:pt x="177453" y="670481"/>
                    <a:pt x="325847" y="538291"/>
                    <a:pt x="590689" y="385385"/>
                  </a:cubicBezTo>
                  <a:cubicBezTo>
                    <a:pt x="1032159" y="130559"/>
                    <a:pt x="1474330" y="3750"/>
                    <a:pt x="1951394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4" name="Rectangle 3"/>
          <p:cNvSpPr/>
          <p:nvPr/>
        </p:nvSpPr>
        <p:spPr>
          <a:xfrm>
            <a:off x="6172200" y="804672"/>
            <a:ext cx="5221224" cy="52303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R="0" lvl="0" fontAlgn="auto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kumimoji="0" lang="en-US" b="1" i="0" u="none" strike="noStrike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</a:rPr>
              <a:t>Professor Robert Moseley</a:t>
            </a:r>
          </a:p>
          <a:p>
            <a:pPr marL="0" marR="0" lvl="0" indent="-228600" fontAlgn="auto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b="0" i="0" u="none" strike="noStrike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</a:rPr>
              <a:t>Assistant Professor, Engineering &amp; Computer Science</a:t>
            </a:r>
          </a:p>
          <a:p>
            <a:pPr marL="0" marR="0" lvl="0" indent="-228600" fontAlgn="auto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b="0" i="1" u="none" strike="noStrike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</a:rPr>
              <a:t>CBU, Gordon and Jill Bourns College of Engineering</a:t>
            </a:r>
          </a:p>
          <a:p>
            <a:pPr marL="0" marR="0" lvl="0" indent="-228600" fontAlgn="auto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b="0" i="1" u="none" strike="noStrike" cap="none" spc="0" normalizeH="0" baseline="0" noProof="0" dirty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</a:endParaRPr>
          </a:p>
          <a:p>
            <a:pPr marL="0" marR="0" lvl="0" indent="-228600" fontAlgn="auto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b="0" i="0" u="none" strike="noStrike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</a:rPr>
              <a:t>Office:  TEGR 333</a:t>
            </a:r>
            <a:endParaRPr kumimoji="0" lang="en-US" b="0" i="1" u="none" strike="noStrike" cap="none" spc="0" normalizeH="0" baseline="0" noProof="0" dirty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</a:endParaRPr>
          </a:p>
          <a:p>
            <a:pPr marL="0" marR="0" lvl="0" indent="-228600" fontAlgn="auto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b="0" i="1" u="none" strike="noStrike" cap="none" spc="0" normalizeH="0" baseline="0" noProof="0" dirty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</a:endParaRPr>
          </a:p>
          <a:p>
            <a:pPr marL="0" marR="0" lvl="0" indent="-228600" fontAlgn="auto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b="0" i="0" u="none" strike="noStrike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</a:rPr>
              <a:t>Office Hours:  </a:t>
            </a:r>
          </a:p>
          <a:p>
            <a:pPr lvl="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b="0" i="0" u="none" strike="noStrike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</a:rPr>
              <a:t>		MW	</a:t>
            </a:r>
            <a:r>
              <a:rPr lang="en-US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</a:t>
            </a:r>
            <a:r>
              <a:rPr kumimoji="0" lang="en-US" b="0" i="0" u="none" strike="noStrike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</a:rPr>
              <a:t>:30 AM – 12:00 AM, </a:t>
            </a:r>
            <a:r>
              <a:rPr lang="en-US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1:00 PM – 3:00 PM, </a:t>
            </a:r>
            <a:r>
              <a:rPr kumimoji="0" lang="en-US" b="0" i="0" u="none" strike="noStrike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</a:rPr>
              <a:t>;</a:t>
            </a:r>
            <a:br>
              <a:rPr kumimoji="0" lang="en-US" b="0" i="0" u="none" strike="noStrike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</a:rPr>
            </a:br>
            <a:r>
              <a:rPr kumimoji="0" lang="en-US" b="0" i="0" u="none" strike="noStrike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</a:rPr>
              <a:t>	</a:t>
            </a:r>
            <a:r>
              <a:rPr kumimoji="0" lang="en-US" b="0" i="1" u="none" strike="noStrike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</a:rPr>
              <a:t>(or by appointment)</a:t>
            </a:r>
          </a:p>
          <a:p>
            <a:pPr marL="0" marR="0" lvl="0" indent="-228600" fontAlgn="auto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b="0" i="1" u="none" strike="noStrike" cap="none" spc="0" normalizeH="0" baseline="0" noProof="0" dirty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</a:endParaRPr>
          </a:p>
          <a:p>
            <a:pPr marL="0" marR="0" lvl="0" indent="-228600" fontAlgn="auto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b="0" i="0" u="none" strike="noStrike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</a:rPr>
              <a:t>Office Phone: (951) 552-8851</a:t>
            </a:r>
          </a:p>
          <a:p>
            <a:pPr marL="0" marR="0" lvl="0" indent="-228600" fontAlgn="auto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b="0" i="0" u="none" strike="noStrike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</a:rPr>
              <a:t>Email:  </a:t>
            </a:r>
            <a:r>
              <a:rPr kumimoji="0" lang="en-US" b="0" i="0" u="none" strike="noStrike" cap="none" spc="0" normalizeH="0" baseline="0" noProof="0" dirty="0" err="1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</a:rPr>
              <a:t>rmoseley@calbaptist.edu</a:t>
            </a:r>
            <a:endParaRPr kumimoji="0" lang="en-US" b="0" i="0" u="none" strike="noStrike" cap="none" spc="0" normalizeH="0" baseline="0" noProof="0" dirty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</a:endParaRPr>
          </a:p>
          <a:p>
            <a:pPr marL="0" marR="0" lvl="0" indent="-228600" fontAlgn="auto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b="0" i="0" u="none" strike="noStrike" cap="none" spc="0" normalizeH="0" baseline="0" noProof="0" dirty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</a:endParaRPr>
          </a:p>
          <a:p>
            <a:pPr marL="0" marR="0" lvl="0" indent="-228600" fontAlgn="auto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b="0" i="1" u="none" strike="noStrike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</a:rPr>
              <a:t>See http://</a:t>
            </a:r>
            <a:r>
              <a:rPr kumimoji="0" lang="en-US" b="0" i="1" u="none" strike="noStrike" cap="none" spc="0" normalizeH="0" baseline="0" noProof="0" dirty="0" err="1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</a:rPr>
              <a:t>www.calbaptist.edu</a:t>
            </a:r>
            <a:r>
              <a:rPr kumimoji="0" lang="en-US" b="0" i="1" u="none" strike="noStrike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</a:rPr>
              <a:t>/faculty-directory</a:t>
            </a:r>
          </a:p>
        </p:txBody>
      </p:sp>
    </p:spTree>
    <p:extLst>
      <p:ext uri="{BB962C8B-B14F-4D97-AF65-F5344CB8AC3E}">
        <p14:creationId xmlns:p14="http://schemas.microsoft.com/office/powerpoint/2010/main" val="26889755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F4CF870-C5B4-B415-6CEB-7EF0F758BC1F}"/>
              </a:ext>
            </a:extLst>
          </p:cNvPr>
          <p:cNvSpPr txBox="1"/>
          <p:nvPr/>
        </p:nvSpPr>
        <p:spPr>
          <a:xfrm>
            <a:off x="683314" y="562020"/>
            <a:ext cx="27266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My experience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AB5E30-89B0-5395-37EA-AC77EF17B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6966" y="877599"/>
            <a:ext cx="2575034" cy="257503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666E8A4-B72F-E009-F4CB-6127C9F327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1021" y="3064634"/>
            <a:ext cx="3453475" cy="19416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05595C8-FB44-269E-7182-18C42B6DBE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2685" y="4716626"/>
            <a:ext cx="3451811" cy="19416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24CA2BB-B13D-88B6-0650-D260D4AFCA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53372" y="1412642"/>
            <a:ext cx="1547538" cy="1547538"/>
          </a:xfrm>
          <a:prstGeom prst="rect">
            <a:avLst/>
          </a:prstGeom>
        </p:spPr>
      </p:pic>
      <p:sp>
        <p:nvSpPr>
          <p:cNvPr id="8" name="AutoShape 4">
            <a:extLst>
              <a:ext uri="{FF2B5EF4-FFF2-40B4-BE49-F238E27FC236}">
                <a16:creationId xmlns:a16="http://schemas.microsoft.com/office/drawing/2014/main" id="{2A62A241-16E7-897D-6009-59100E90B48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9217" y="413100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F57953C-8E1F-339F-4633-3BEFFC2DA7F7}"/>
              </a:ext>
            </a:extLst>
          </p:cNvPr>
          <p:cNvSpPr txBox="1"/>
          <p:nvPr/>
        </p:nvSpPr>
        <p:spPr>
          <a:xfrm>
            <a:off x="207260" y="1299113"/>
            <a:ext cx="4434745" cy="51262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Graduated from CBU with BS + MS (computer science, engineering)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Swam at CBU for 5 years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Interned at Garner Holt, Northrop Grumman, Microsoft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Did ML work with Blink by Globe Biomedical (Dr. Rickard’s company)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Spent the last two years working as a SWE at Microsoft on AI products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Now doing PhD at UCR on multimodal machine learning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A103073-BD08-ABA0-C874-0A38A24F95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65126" y="1416427"/>
            <a:ext cx="3055916" cy="474705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C5CCA04-AD3D-4E35-3153-8D5CBA7CBE7C}"/>
              </a:ext>
            </a:extLst>
          </p:cNvPr>
          <p:cNvSpPr txBox="1"/>
          <p:nvPr/>
        </p:nvSpPr>
        <p:spPr>
          <a:xfrm>
            <a:off x="5467006" y="6286825"/>
            <a:ext cx="22521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(Just got married ~3 weeks ago)</a:t>
            </a:r>
          </a:p>
        </p:txBody>
      </p:sp>
    </p:spTree>
    <p:extLst>
      <p:ext uri="{BB962C8B-B14F-4D97-AF65-F5344CB8AC3E}">
        <p14:creationId xmlns:p14="http://schemas.microsoft.com/office/powerpoint/2010/main" val="7700768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2679492-7988-4050-9056-54244445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091B163-7D61-4891-ABCF-5C13D9C418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8069" y="381935"/>
            <a:ext cx="4008583" cy="5974414"/>
          </a:xfrm>
        </p:spPr>
        <p:txBody>
          <a:bodyPr anchor="ctr">
            <a:normAutofit/>
          </a:bodyPr>
          <a:lstStyle/>
          <a:p>
            <a:br>
              <a:rPr lang="en-US" sz="5600" dirty="0">
                <a:solidFill>
                  <a:srgbClr val="FFFFFF"/>
                </a:solidFill>
              </a:rPr>
            </a:br>
            <a:r>
              <a:rPr lang="en-US" sz="5600" dirty="0">
                <a:solidFill>
                  <a:srgbClr val="FFFFFF"/>
                </a:solidFill>
              </a:rPr>
              <a:t>Your Turn</a:t>
            </a:r>
            <a:br>
              <a:rPr lang="en-US" sz="5600" dirty="0">
                <a:solidFill>
                  <a:srgbClr val="FFFFFF"/>
                </a:solidFill>
              </a:rPr>
            </a:br>
            <a:br>
              <a:rPr lang="en-US" sz="5600" dirty="0">
                <a:solidFill>
                  <a:srgbClr val="FFFFFF"/>
                </a:solidFill>
              </a:rPr>
            </a:br>
            <a:endParaRPr lang="en-US" sz="5600" dirty="0">
              <a:solidFill>
                <a:srgbClr val="FFFFFF"/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474DF76-993E-44DE-AFB0-C416182ACE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3892" y="554152"/>
            <a:ext cx="574177" cy="1075866"/>
            <a:chOff x="613892" y="554152"/>
            <a:chExt cx="574177" cy="1075866"/>
          </a:xfrm>
          <a:solidFill>
            <a:srgbClr val="FFFFFF"/>
          </a:solidFill>
        </p:grpSpPr>
        <p:sp>
          <p:nvSpPr>
            <p:cNvPr id="43" name="Graphic 11">
              <a:extLst>
                <a:ext uri="{FF2B5EF4-FFF2-40B4-BE49-F238E27FC236}">
                  <a16:creationId xmlns:a16="http://schemas.microsoft.com/office/drawing/2014/main" id="{6CB927A4-E432-4310-9CD5-E89FF50631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3061" y="554152"/>
              <a:ext cx="171515" cy="171515"/>
            </a:xfrm>
            <a:custGeom>
              <a:avLst/>
              <a:gdLst>
                <a:gd name="connsiteX0" fmla="*/ 159874 w 171515"/>
                <a:gd name="connsiteY0" fmla="*/ 74116 h 171515"/>
                <a:gd name="connsiteX1" fmla="*/ 97399 w 171515"/>
                <a:gd name="connsiteY1" fmla="*/ 74116 h 171515"/>
                <a:gd name="connsiteX2" fmla="*/ 97399 w 171515"/>
                <a:gd name="connsiteY2" fmla="*/ 11641 h 171515"/>
                <a:gd name="connsiteX3" fmla="*/ 85758 w 171515"/>
                <a:gd name="connsiteY3" fmla="*/ 0 h 171515"/>
                <a:gd name="connsiteX4" fmla="*/ 74116 w 171515"/>
                <a:gd name="connsiteY4" fmla="*/ 11641 h 171515"/>
                <a:gd name="connsiteX5" fmla="*/ 74116 w 171515"/>
                <a:gd name="connsiteY5" fmla="*/ 74116 h 171515"/>
                <a:gd name="connsiteX6" fmla="*/ 11641 w 171515"/>
                <a:gd name="connsiteY6" fmla="*/ 74116 h 171515"/>
                <a:gd name="connsiteX7" fmla="*/ 0 w 171515"/>
                <a:gd name="connsiteY7" fmla="*/ 85758 h 171515"/>
                <a:gd name="connsiteX8" fmla="*/ 11641 w 171515"/>
                <a:gd name="connsiteY8" fmla="*/ 97399 h 171515"/>
                <a:gd name="connsiteX9" fmla="*/ 74116 w 171515"/>
                <a:gd name="connsiteY9" fmla="*/ 97399 h 171515"/>
                <a:gd name="connsiteX10" fmla="*/ 74116 w 171515"/>
                <a:gd name="connsiteY10" fmla="*/ 159874 h 171515"/>
                <a:gd name="connsiteX11" fmla="*/ 85758 w 171515"/>
                <a:gd name="connsiteY11" fmla="*/ 171515 h 171515"/>
                <a:gd name="connsiteX12" fmla="*/ 97399 w 171515"/>
                <a:gd name="connsiteY12" fmla="*/ 159874 h 171515"/>
                <a:gd name="connsiteX13" fmla="*/ 97399 w 171515"/>
                <a:gd name="connsiteY13" fmla="*/ 97399 h 171515"/>
                <a:gd name="connsiteX14" fmla="*/ 159874 w 171515"/>
                <a:gd name="connsiteY14" fmla="*/ 97399 h 171515"/>
                <a:gd name="connsiteX15" fmla="*/ 171515 w 171515"/>
                <a:gd name="connsiteY15" fmla="*/ 85758 h 171515"/>
                <a:gd name="connsiteX16" fmla="*/ 159874 w 171515"/>
                <a:gd name="connsiteY16" fmla="*/ 74116 h 171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1515" h="171515">
                  <a:moveTo>
                    <a:pt x="159874" y="74116"/>
                  </a:moveTo>
                  <a:lnTo>
                    <a:pt x="97399" y="74116"/>
                  </a:lnTo>
                  <a:lnTo>
                    <a:pt x="97399" y="11641"/>
                  </a:lnTo>
                  <a:cubicBezTo>
                    <a:pt x="97399" y="5212"/>
                    <a:pt x="92187" y="0"/>
                    <a:pt x="85758" y="0"/>
                  </a:cubicBezTo>
                  <a:cubicBezTo>
                    <a:pt x="79328" y="0"/>
                    <a:pt x="74116" y="5212"/>
                    <a:pt x="74116" y="11641"/>
                  </a:cubicBezTo>
                  <a:lnTo>
                    <a:pt x="74116" y="74116"/>
                  </a:lnTo>
                  <a:lnTo>
                    <a:pt x="11641" y="74116"/>
                  </a:lnTo>
                  <a:cubicBezTo>
                    <a:pt x="5212" y="74116"/>
                    <a:pt x="0" y="79328"/>
                    <a:pt x="0" y="85758"/>
                  </a:cubicBezTo>
                  <a:cubicBezTo>
                    <a:pt x="0" y="92187"/>
                    <a:pt x="5212" y="97399"/>
                    <a:pt x="11641" y="97399"/>
                  </a:cubicBezTo>
                  <a:lnTo>
                    <a:pt x="74116" y="97399"/>
                  </a:lnTo>
                  <a:lnTo>
                    <a:pt x="74116" y="159874"/>
                  </a:lnTo>
                  <a:cubicBezTo>
                    <a:pt x="74116" y="166303"/>
                    <a:pt x="79328" y="171515"/>
                    <a:pt x="85758" y="171515"/>
                  </a:cubicBezTo>
                  <a:cubicBezTo>
                    <a:pt x="92187" y="171515"/>
                    <a:pt x="97399" y="166303"/>
                    <a:pt x="97399" y="159874"/>
                  </a:cubicBezTo>
                  <a:lnTo>
                    <a:pt x="97399" y="97399"/>
                  </a:lnTo>
                  <a:lnTo>
                    <a:pt x="159874" y="97399"/>
                  </a:lnTo>
                  <a:cubicBezTo>
                    <a:pt x="166303" y="97399"/>
                    <a:pt x="171515" y="92187"/>
                    <a:pt x="171515" y="85758"/>
                  </a:cubicBezTo>
                  <a:cubicBezTo>
                    <a:pt x="171515" y="79328"/>
                    <a:pt x="166303" y="74116"/>
                    <a:pt x="159874" y="74116"/>
                  </a:cubicBezTo>
                  <a:close/>
                </a:path>
              </a:pathLst>
            </a:custGeom>
            <a:grpFill/>
            <a:ln w="7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Graphic 10">
              <a:extLst>
                <a:ext uri="{FF2B5EF4-FFF2-40B4-BE49-F238E27FC236}">
                  <a16:creationId xmlns:a16="http://schemas.microsoft.com/office/drawing/2014/main" id="{E3020543-B24B-4EC4-8FFC-8DD88EEA9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75643" y="837005"/>
              <a:ext cx="112426" cy="112426"/>
            </a:xfrm>
            <a:custGeom>
              <a:avLst/>
              <a:gdLst>
                <a:gd name="connsiteX0" fmla="*/ 112426 w 112426"/>
                <a:gd name="connsiteY0" fmla="*/ 56213 h 112426"/>
                <a:gd name="connsiteX1" fmla="*/ 56213 w 112426"/>
                <a:gd name="connsiteY1" fmla="*/ 112426 h 112426"/>
                <a:gd name="connsiteX2" fmla="*/ 0 w 112426"/>
                <a:gd name="connsiteY2" fmla="*/ 56213 h 112426"/>
                <a:gd name="connsiteX3" fmla="*/ 56213 w 112426"/>
                <a:gd name="connsiteY3" fmla="*/ 0 h 112426"/>
                <a:gd name="connsiteX4" fmla="*/ 112426 w 112426"/>
                <a:gd name="connsiteY4" fmla="*/ 56213 h 112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426" h="112426">
                  <a:moveTo>
                    <a:pt x="112426" y="56213"/>
                  </a:moveTo>
                  <a:cubicBezTo>
                    <a:pt x="112426" y="87259"/>
                    <a:pt x="87259" y="112426"/>
                    <a:pt x="56213" y="112426"/>
                  </a:cubicBezTo>
                  <a:cubicBezTo>
                    <a:pt x="25167" y="112426"/>
                    <a:pt x="0" y="87259"/>
                    <a:pt x="0" y="56213"/>
                  </a:cubicBezTo>
                  <a:cubicBezTo>
                    <a:pt x="0" y="25167"/>
                    <a:pt x="25167" y="0"/>
                    <a:pt x="56213" y="0"/>
                  </a:cubicBezTo>
                  <a:cubicBezTo>
                    <a:pt x="87259" y="0"/>
                    <a:pt x="112426" y="25167"/>
                    <a:pt x="112426" y="56213"/>
                  </a:cubicBezTo>
                  <a:close/>
                </a:path>
              </a:pathLst>
            </a:custGeom>
            <a:grpFill/>
            <a:ln w="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Graphic 12">
              <a:extLst>
                <a:ext uri="{FF2B5EF4-FFF2-40B4-BE49-F238E27FC236}">
                  <a16:creationId xmlns:a16="http://schemas.microsoft.com/office/drawing/2014/main" id="{1453BF6C-B012-48B7-B4E8-6D7AC7C27D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3892" y="1472473"/>
              <a:ext cx="157545" cy="157545"/>
            </a:xfrm>
            <a:custGeom>
              <a:avLst/>
              <a:gdLst>
                <a:gd name="connsiteX0" fmla="*/ 78773 w 157545"/>
                <a:gd name="connsiteY0" fmla="*/ 23283 h 157545"/>
                <a:gd name="connsiteX1" fmla="*/ 134262 w 157545"/>
                <a:gd name="connsiteY1" fmla="*/ 78773 h 157545"/>
                <a:gd name="connsiteX2" fmla="*/ 78773 w 157545"/>
                <a:gd name="connsiteY2" fmla="*/ 134262 h 157545"/>
                <a:gd name="connsiteX3" fmla="*/ 23283 w 157545"/>
                <a:gd name="connsiteY3" fmla="*/ 78773 h 157545"/>
                <a:gd name="connsiteX4" fmla="*/ 78773 w 157545"/>
                <a:gd name="connsiteY4" fmla="*/ 23283 h 157545"/>
                <a:gd name="connsiteX5" fmla="*/ 78773 w 157545"/>
                <a:gd name="connsiteY5" fmla="*/ 0 h 157545"/>
                <a:gd name="connsiteX6" fmla="*/ 0 w 157545"/>
                <a:gd name="connsiteY6" fmla="*/ 78773 h 157545"/>
                <a:gd name="connsiteX7" fmla="*/ 78773 w 157545"/>
                <a:gd name="connsiteY7" fmla="*/ 157545 h 157545"/>
                <a:gd name="connsiteX8" fmla="*/ 157545 w 157545"/>
                <a:gd name="connsiteY8" fmla="*/ 78773 h 157545"/>
                <a:gd name="connsiteX9" fmla="*/ 78773 w 157545"/>
                <a:gd name="connsiteY9" fmla="*/ 0 h 157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7545" h="157545">
                  <a:moveTo>
                    <a:pt x="78773" y="23283"/>
                  </a:moveTo>
                  <a:cubicBezTo>
                    <a:pt x="109419" y="23283"/>
                    <a:pt x="134262" y="48126"/>
                    <a:pt x="134262" y="78773"/>
                  </a:cubicBezTo>
                  <a:cubicBezTo>
                    <a:pt x="134262" y="109419"/>
                    <a:pt x="109419" y="134262"/>
                    <a:pt x="78773" y="134262"/>
                  </a:cubicBezTo>
                  <a:cubicBezTo>
                    <a:pt x="48126" y="134262"/>
                    <a:pt x="23283" y="109419"/>
                    <a:pt x="23283" y="78773"/>
                  </a:cubicBezTo>
                  <a:cubicBezTo>
                    <a:pt x="23312" y="48139"/>
                    <a:pt x="48139" y="23312"/>
                    <a:pt x="78773" y="23283"/>
                  </a:cubicBezTo>
                  <a:moveTo>
                    <a:pt x="78773" y="0"/>
                  </a:moveTo>
                  <a:cubicBezTo>
                    <a:pt x="35268" y="0"/>
                    <a:pt x="0" y="35268"/>
                    <a:pt x="0" y="78773"/>
                  </a:cubicBezTo>
                  <a:cubicBezTo>
                    <a:pt x="0" y="122277"/>
                    <a:pt x="35268" y="157545"/>
                    <a:pt x="78773" y="157545"/>
                  </a:cubicBezTo>
                  <a:cubicBezTo>
                    <a:pt x="122277" y="157545"/>
                    <a:pt x="157545" y="122277"/>
                    <a:pt x="157545" y="78773"/>
                  </a:cubicBezTo>
                  <a:cubicBezTo>
                    <a:pt x="157545" y="35268"/>
                    <a:pt x="122277" y="0"/>
                    <a:pt x="78773" y="0"/>
                  </a:cubicBezTo>
                  <a:close/>
                </a:path>
              </a:pathLst>
            </a:custGeom>
            <a:grpFill/>
            <a:ln w="7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97233" y="518400"/>
            <a:ext cx="4771607" cy="5837949"/>
          </a:xfrm>
        </p:spPr>
        <p:txBody>
          <a:bodyPr anchor="ctr">
            <a:normAutofit/>
          </a:bodyPr>
          <a:lstStyle/>
          <a:p>
            <a:r>
              <a:rPr lang="en-US" sz="2000" dirty="0">
                <a:solidFill>
                  <a:schemeClr val="tx1">
                    <a:alpha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Name (preferred please)</a:t>
            </a:r>
          </a:p>
          <a:p>
            <a:pPr marL="0" indent="0">
              <a:buNone/>
            </a:pPr>
            <a:endParaRPr lang="en-US" sz="2000" dirty="0">
              <a:solidFill>
                <a:schemeClr val="tx1">
                  <a:alpha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sz="2000" dirty="0">
                <a:solidFill>
                  <a:schemeClr val="tx1">
                    <a:alpha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Why AI?</a:t>
            </a:r>
          </a:p>
          <a:p>
            <a:endParaRPr lang="en-US" sz="2000" dirty="0">
              <a:solidFill>
                <a:schemeClr val="tx1">
                  <a:alpha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sz="2000" dirty="0">
                <a:solidFill>
                  <a:schemeClr val="tx1">
                    <a:alpha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your opinion of AI?</a:t>
            </a:r>
          </a:p>
          <a:p>
            <a:endParaRPr lang="en-US" sz="2000" dirty="0">
              <a:solidFill>
                <a:schemeClr val="tx1">
                  <a:alpha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sz="2000" dirty="0">
                <a:solidFill>
                  <a:schemeClr val="tx1">
                    <a:alpha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do you want to do after you graduate?</a:t>
            </a:r>
          </a:p>
          <a:p>
            <a:endParaRPr lang="en-US" sz="2000" dirty="0">
              <a:solidFill>
                <a:schemeClr val="tx1">
                  <a:alpha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sz="2000" dirty="0">
              <a:solidFill>
                <a:schemeClr val="tx1">
                  <a:alpha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0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80608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BAD76F3E-3A97-486B-B402-44400A8B91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9E7727-3A92-0459-49EE-94A966EADC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093788"/>
            <a:ext cx="10506455" cy="296720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Let’s talk about the final…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91F6B52-91F4-4AEB-B6DB-29FEBCF28C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4331166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CD6F061-7C53-44F4-9794-953DB70A45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9346882" y="2348839"/>
            <a:ext cx="54864" cy="394677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5205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8086AEC-04C2-4BC4-BFB8-0135965C74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C3BE3F-B8A9-4DC9-A867-EC91736FAA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CA2F3D1-53F2-478B-949B-6D4EA2E4E4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05" y="455386"/>
            <a:ext cx="5378624" cy="6402614"/>
            <a:chOff x="-19221" y="197691"/>
            <a:chExt cx="5378624" cy="6402614"/>
          </a:xfrm>
        </p:grpSpPr>
        <p:sp>
          <p:nvSpPr>
            <p:cNvPr id="20" name="Freeform: Shape 13">
              <a:extLst>
                <a:ext uri="{FF2B5EF4-FFF2-40B4-BE49-F238E27FC236}">
                  <a16:creationId xmlns:a16="http://schemas.microsoft.com/office/drawing/2014/main" id="{6E53A4EE-6F9B-4EC8-9840-708F509D90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251144"/>
              <a:ext cx="5187198" cy="6239661"/>
            </a:xfrm>
            <a:custGeom>
              <a:avLst/>
              <a:gdLst>
                <a:gd name="connsiteX0" fmla="*/ 2011811 w 5187198"/>
                <a:gd name="connsiteY0" fmla="*/ 4 h 6239661"/>
                <a:gd name="connsiteX1" fmla="*/ 2617011 w 5187198"/>
                <a:gd name="connsiteY1" fmla="*/ 70590 h 6239661"/>
                <a:gd name="connsiteX2" fmla="*/ 2690321 w 5187198"/>
                <a:gd name="connsiteY2" fmla="*/ 88146 h 6239661"/>
                <a:gd name="connsiteX3" fmla="*/ 2726863 w 5187198"/>
                <a:gd name="connsiteY3" fmla="*/ 97127 h 6239661"/>
                <a:gd name="connsiteX4" fmla="*/ 2762951 w 5187198"/>
                <a:gd name="connsiteY4" fmla="*/ 107375 h 6239661"/>
                <a:gd name="connsiteX5" fmla="*/ 2834843 w 5187198"/>
                <a:gd name="connsiteY5" fmla="*/ 128493 h 6239661"/>
                <a:gd name="connsiteX6" fmla="*/ 2906574 w 5187198"/>
                <a:gd name="connsiteY6" fmla="*/ 151076 h 6239661"/>
                <a:gd name="connsiteX7" fmla="*/ 3049504 w 5187198"/>
                <a:gd name="connsiteY7" fmla="*/ 202124 h 6239661"/>
                <a:gd name="connsiteX8" fmla="*/ 3189518 w 5187198"/>
                <a:gd name="connsiteY8" fmla="*/ 260159 h 6239661"/>
                <a:gd name="connsiteX9" fmla="*/ 3326048 w 5187198"/>
                <a:gd name="connsiteY9" fmla="*/ 325143 h 6239661"/>
                <a:gd name="connsiteX10" fmla="*/ 3459166 w 5187198"/>
                <a:gd name="connsiteY10" fmla="*/ 395936 h 6239661"/>
                <a:gd name="connsiteX11" fmla="*/ 3588578 w 5187198"/>
                <a:gd name="connsiteY11" fmla="*/ 472343 h 6239661"/>
                <a:gd name="connsiteX12" fmla="*/ 3651864 w 5187198"/>
                <a:gd name="connsiteY12" fmla="*/ 512600 h 6239661"/>
                <a:gd name="connsiteX13" fmla="*/ 3714514 w 5187198"/>
                <a:gd name="connsiteY13" fmla="*/ 553499 h 6239661"/>
                <a:gd name="connsiteX14" fmla="*/ 4181221 w 5187198"/>
                <a:gd name="connsiteY14" fmla="*/ 922912 h 6239661"/>
                <a:gd name="connsiteX15" fmla="*/ 4582963 w 5187198"/>
                <a:gd name="connsiteY15" fmla="*/ 1358264 h 6239661"/>
                <a:gd name="connsiteX16" fmla="*/ 4670721 w 5187198"/>
                <a:gd name="connsiteY16" fmla="*/ 1477644 h 6239661"/>
                <a:gd name="connsiteX17" fmla="*/ 4752378 w 5187198"/>
                <a:gd name="connsiteY17" fmla="*/ 1601187 h 6239661"/>
                <a:gd name="connsiteX18" fmla="*/ 4772168 w 5187198"/>
                <a:gd name="connsiteY18" fmla="*/ 1632456 h 6239661"/>
                <a:gd name="connsiteX19" fmla="*/ 4782117 w 5187198"/>
                <a:gd name="connsiteY19" fmla="*/ 1648104 h 6239661"/>
                <a:gd name="connsiteX20" fmla="*/ 4791381 w 5187198"/>
                <a:gd name="connsiteY20" fmla="*/ 1664150 h 6239661"/>
                <a:gd name="connsiteX21" fmla="*/ 4828190 w 5187198"/>
                <a:gd name="connsiteY21" fmla="*/ 1728379 h 6239661"/>
                <a:gd name="connsiteX22" fmla="*/ 4864832 w 5187198"/>
                <a:gd name="connsiteY22" fmla="*/ 1792796 h 6239661"/>
                <a:gd name="connsiteX23" fmla="*/ 4899201 w 5187198"/>
                <a:gd name="connsiteY23" fmla="*/ 1858342 h 6239661"/>
                <a:gd name="connsiteX24" fmla="*/ 4933266 w 5187198"/>
                <a:gd name="connsiteY24" fmla="*/ 1924155 h 6239661"/>
                <a:gd name="connsiteX25" fmla="*/ 4964403 w 5187198"/>
                <a:gd name="connsiteY25" fmla="*/ 1991384 h 6239661"/>
                <a:gd name="connsiteX26" fmla="*/ 4995019 w 5187198"/>
                <a:gd name="connsiteY26" fmla="*/ 2058823 h 6239661"/>
                <a:gd name="connsiteX27" fmla="*/ 5021999 w 5187198"/>
                <a:gd name="connsiteY27" fmla="*/ 2127723 h 6239661"/>
                <a:gd name="connsiteX28" fmla="*/ 5048321 w 5187198"/>
                <a:gd name="connsiteY28" fmla="*/ 2196908 h 6239661"/>
                <a:gd name="connsiteX29" fmla="*/ 5070546 w 5187198"/>
                <a:gd name="connsiteY29" fmla="*/ 2267547 h 6239661"/>
                <a:gd name="connsiteX30" fmla="*/ 5092171 w 5187198"/>
                <a:gd name="connsiteY30" fmla="*/ 2338256 h 6239661"/>
                <a:gd name="connsiteX31" fmla="*/ 5110305 w 5187198"/>
                <a:gd name="connsiteY31" fmla="*/ 2409886 h 6239661"/>
                <a:gd name="connsiteX32" fmla="*/ 5186393 w 5187198"/>
                <a:gd name="connsiteY32" fmla="*/ 2992022 h 6239661"/>
                <a:gd name="connsiteX33" fmla="*/ 5149045 w 5187198"/>
                <a:gd name="connsiteY33" fmla="*/ 3571816 h 6239661"/>
                <a:gd name="connsiteX34" fmla="*/ 5126572 w 5187198"/>
                <a:gd name="connsiteY34" fmla="*/ 3714520 h 6239661"/>
                <a:gd name="connsiteX35" fmla="*/ 5099067 w 5187198"/>
                <a:gd name="connsiteY35" fmla="*/ 3856108 h 6239661"/>
                <a:gd name="connsiteX36" fmla="*/ 5095699 w 5187198"/>
                <a:gd name="connsiteY36" fmla="*/ 3873868 h 6239661"/>
                <a:gd name="connsiteX37" fmla="*/ 5091573 w 5187198"/>
                <a:gd name="connsiteY37" fmla="*/ 3891426 h 6239661"/>
                <a:gd name="connsiteX38" fmla="*/ 5083324 w 5187198"/>
                <a:gd name="connsiteY38" fmla="*/ 3926541 h 6239661"/>
                <a:gd name="connsiteX39" fmla="*/ 5067256 w 5187198"/>
                <a:gd name="connsiteY39" fmla="*/ 3996889 h 6239661"/>
                <a:gd name="connsiteX40" fmla="*/ 5059194 w 5187198"/>
                <a:gd name="connsiteY40" fmla="*/ 4032171 h 6239661"/>
                <a:gd name="connsiteX41" fmla="*/ 5049522 w 5187198"/>
                <a:gd name="connsiteY41" fmla="*/ 4067833 h 6239661"/>
                <a:gd name="connsiteX42" fmla="*/ 5040067 w 5187198"/>
                <a:gd name="connsiteY42" fmla="*/ 4103553 h 6239661"/>
                <a:gd name="connsiteX43" fmla="*/ 5028960 w 5187198"/>
                <a:gd name="connsiteY43" fmla="*/ 4138946 h 6239661"/>
                <a:gd name="connsiteX44" fmla="*/ 4917351 w 5187198"/>
                <a:gd name="connsiteY44" fmla="*/ 4417041 h 6239661"/>
                <a:gd name="connsiteX45" fmla="*/ 4756163 w 5187198"/>
                <a:gd name="connsiteY45" fmla="*/ 4676402 h 6239661"/>
                <a:gd name="connsiteX46" fmla="*/ 4322493 w 5187198"/>
                <a:gd name="connsiteY46" fmla="*/ 5105604 h 6239661"/>
                <a:gd name="connsiteX47" fmla="*/ 3840510 w 5187198"/>
                <a:gd name="connsiteY47" fmla="*/ 5429590 h 6239661"/>
                <a:gd name="connsiteX48" fmla="*/ 3606447 w 5187198"/>
                <a:gd name="connsiteY48" fmla="*/ 5572862 h 6239661"/>
                <a:gd name="connsiteX49" fmla="*/ 3488814 w 5187198"/>
                <a:gd name="connsiteY49" fmla="*/ 5647178 h 6239661"/>
                <a:gd name="connsiteX50" fmla="*/ 3365864 w 5187198"/>
                <a:gd name="connsiteY50" fmla="*/ 5722735 h 6239661"/>
                <a:gd name="connsiteX51" fmla="*/ 2839486 w 5187198"/>
                <a:gd name="connsiteY51" fmla="*/ 5999120 h 6239661"/>
                <a:gd name="connsiteX52" fmla="*/ 2242423 w 5187198"/>
                <a:gd name="connsiteY52" fmla="*/ 6192346 h 6239661"/>
                <a:gd name="connsiteX53" fmla="*/ 1589380 w 5187198"/>
                <a:gd name="connsiteY53" fmla="*/ 6230657 h 6239661"/>
                <a:gd name="connsiteX54" fmla="*/ 1548244 w 5187198"/>
                <a:gd name="connsiteY54" fmla="*/ 6226706 h 6239661"/>
                <a:gd name="connsiteX55" fmla="*/ 1507348 w 5187198"/>
                <a:gd name="connsiteY55" fmla="*/ 6221428 h 6239661"/>
                <a:gd name="connsiteX56" fmla="*/ 1466401 w 5187198"/>
                <a:gd name="connsiteY56" fmla="*/ 6215904 h 6239661"/>
                <a:gd name="connsiteX57" fmla="*/ 1425773 w 5187198"/>
                <a:gd name="connsiteY57" fmla="*/ 6209191 h 6239661"/>
                <a:gd name="connsiteX58" fmla="*/ 1344960 w 5187198"/>
                <a:gd name="connsiteY58" fmla="*/ 6193681 h 6239661"/>
                <a:gd name="connsiteX59" fmla="*/ 1265007 w 5187198"/>
                <a:gd name="connsiteY59" fmla="*/ 6175388 h 6239661"/>
                <a:gd name="connsiteX60" fmla="*/ 1225415 w 5187198"/>
                <a:gd name="connsiteY60" fmla="*/ 6165243 h 6239661"/>
                <a:gd name="connsiteX61" fmla="*/ 1186567 w 5187198"/>
                <a:gd name="connsiteY61" fmla="*/ 6154486 h 6239661"/>
                <a:gd name="connsiteX62" fmla="*/ 1111158 w 5187198"/>
                <a:gd name="connsiteY62" fmla="*/ 6130918 h 6239661"/>
                <a:gd name="connsiteX63" fmla="*/ 1035915 w 5187198"/>
                <a:gd name="connsiteY63" fmla="*/ 6107163 h 6239661"/>
                <a:gd name="connsiteX64" fmla="*/ 961579 w 5187198"/>
                <a:gd name="connsiteY64" fmla="*/ 6079594 h 6239661"/>
                <a:gd name="connsiteX65" fmla="*/ 395297 w 5187198"/>
                <a:gd name="connsiteY65" fmla="*/ 5792812 h 6239661"/>
                <a:gd name="connsiteX66" fmla="*/ 265239 w 5187198"/>
                <a:gd name="connsiteY66" fmla="*/ 5701511 h 6239661"/>
                <a:gd name="connsiteX67" fmla="*/ 233756 w 5187198"/>
                <a:gd name="connsiteY67" fmla="*/ 5677542 h 6239661"/>
                <a:gd name="connsiteX68" fmla="*/ 202800 w 5187198"/>
                <a:gd name="connsiteY68" fmla="*/ 5652902 h 6239661"/>
                <a:gd name="connsiteX69" fmla="*/ 140918 w 5187198"/>
                <a:gd name="connsiteY69" fmla="*/ 5603515 h 6239661"/>
                <a:gd name="connsiteX70" fmla="*/ 110625 w 5187198"/>
                <a:gd name="connsiteY70" fmla="*/ 5578127 h 6239661"/>
                <a:gd name="connsiteX71" fmla="*/ 95631 w 5187198"/>
                <a:gd name="connsiteY71" fmla="*/ 5565299 h 6239661"/>
                <a:gd name="connsiteX72" fmla="*/ 81966 w 5187198"/>
                <a:gd name="connsiteY72" fmla="*/ 5550973 h 6239661"/>
                <a:gd name="connsiteX73" fmla="*/ 27991 w 5187198"/>
                <a:gd name="connsiteY73" fmla="*/ 5493272 h 6239661"/>
                <a:gd name="connsiteX74" fmla="*/ 1454 w 5187198"/>
                <a:gd name="connsiteY74" fmla="*/ 5464252 h 6239661"/>
                <a:gd name="connsiteX75" fmla="*/ 0 w 5187198"/>
                <a:gd name="connsiteY75" fmla="*/ 5462518 h 6239661"/>
                <a:gd name="connsiteX76" fmla="*/ 0 w 5187198"/>
                <a:gd name="connsiteY76" fmla="*/ 4720187 h 6239661"/>
                <a:gd name="connsiteX77" fmla="*/ 109684 w 5187198"/>
                <a:gd name="connsiteY77" fmla="*/ 4836724 h 6239661"/>
                <a:gd name="connsiteX78" fmla="*/ 306959 w 5187198"/>
                <a:gd name="connsiteY78" fmla="*/ 5007200 h 6239661"/>
                <a:gd name="connsiteX79" fmla="*/ 358101 w 5187198"/>
                <a:gd name="connsiteY79" fmla="*/ 5046057 h 6239661"/>
                <a:gd name="connsiteX80" fmla="*/ 383328 w 5187198"/>
                <a:gd name="connsiteY80" fmla="*/ 5065684 h 6239661"/>
                <a:gd name="connsiteX81" fmla="*/ 409503 w 5187198"/>
                <a:gd name="connsiteY81" fmla="*/ 5083942 h 6239661"/>
                <a:gd name="connsiteX82" fmla="*/ 461889 w 5187198"/>
                <a:gd name="connsiteY82" fmla="*/ 5119888 h 6239661"/>
                <a:gd name="connsiteX83" fmla="*/ 474883 w 5187198"/>
                <a:gd name="connsiteY83" fmla="*/ 5128933 h 6239661"/>
                <a:gd name="connsiteX84" fmla="*/ 486410 w 5187198"/>
                <a:gd name="connsiteY84" fmla="*/ 5139557 h 6239661"/>
                <a:gd name="connsiteX85" fmla="*/ 510852 w 5187198"/>
                <a:gd name="connsiteY85" fmla="*/ 5159089 h 6239661"/>
                <a:gd name="connsiteX86" fmla="*/ 560653 w 5187198"/>
                <a:gd name="connsiteY86" fmla="*/ 5196893 h 6239661"/>
                <a:gd name="connsiteX87" fmla="*/ 585485 w 5187198"/>
                <a:gd name="connsiteY87" fmla="*/ 5215834 h 6239661"/>
                <a:gd name="connsiteX88" fmla="*/ 610707 w 5187198"/>
                <a:gd name="connsiteY88" fmla="*/ 5234185 h 6239661"/>
                <a:gd name="connsiteX89" fmla="*/ 714768 w 5187198"/>
                <a:gd name="connsiteY89" fmla="*/ 5303103 h 6239661"/>
                <a:gd name="connsiteX90" fmla="*/ 1166634 w 5187198"/>
                <a:gd name="connsiteY90" fmla="*/ 5513322 h 6239661"/>
                <a:gd name="connsiteX91" fmla="*/ 1225991 w 5187198"/>
                <a:gd name="connsiteY91" fmla="*/ 5533632 h 6239661"/>
                <a:gd name="connsiteX92" fmla="*/ 1286680 w 5187198"/>
                <a:gd name="connsiteY92" fmla="*/ 5550705 h 6239661"/>
                <a:gd name="connsiteX93" fmla="*/ 1347310 w 5187198"/>
                <a:gd name="connsiteY93" fmla="*/ 5567995 h 6239661"/>
                <a:gd name="connsiteX94" fmla="*/ 1377002 w 5187198"/>
                <a:gd name="connsiteY94" fmla="*/ 5575719 h 6239661"/>
                <a:gd name="connsiteX95" fmla="*/ 1406328 w 5187198"/>
                <a:gd name="connsiteY95" fmla="*/ 5582649 h 6239661"/>
                <a:gd name="connsiteX96" fmla="*/ 1465060 w 5187198"/>
                <a:gd name="connsiteY96" fmla="*/ 5594909 h 6239661"/>
                <a:gd name="connsiteX97" fmla="*/ 1523881 w 5187198"/>
                <a:gd name="connsiteY97" fmla="*/ 5605105 h 6239661"/>
                <a:gd name="connsiteX98" fmla="*/ 1553325 w 5187198"/>
                <a:gd name="connsiteY98" fmla="*/ 5609865 h 6239661"/>
                <a:gd name="connsiteX99" fmla="*/ 1582813 w 5187198"/>
                <a:gd name="connsiteY99" fmla="*/ 5613593 h 6239661"/>
                <a:gd name="connsiteX100" fmla="*/ 1612301 w 5187198"/>
                <a:gd name="connsiteY100" fmla="*/ 5617321 h 6239661"/>
                <a:gd name="connsiteX101" fmla="*/ 1641863 w 5187198"/>
                <a:gd name="connsiteY101" fmla="*/ 5619910 h 6239661"/>
                <a:gd name="connsiteX102" fmla="*/ 2117508 w 5187198"/>
                <a:gd name="connsiteY102" fmla="*/ 5595156 h 6239661"/>
                <a:gd name="connsiteX103" fmla="*/ 2597368 w 5187198"/>
                <a:gd name="connsiteY103" fmla="*/ 5447381 h 6239661"/>
                <a:gd name="connsiteX104" fmla="*/ 3082968 w 5187198"/>
                <a:gd name="connsiteY104" fmla="*/ 5223245 h 6239661"/>
                <a:gd name="connsiteX105" fmla="*/ 3334855 w 5187198"/>
                <a:gd name="connsiteY105" fmla="*/ 5097383 h 6239661"/>
                <a:gd name="connsiteX106" fmla="*/ 3599509 w 5187198"/>
                <a:gd name="connsiteY106" fmla="*/ 4976217 h 6239661"/>
                <a:gd name="connsiteX107" fmla="*/ 4112002 w 5187198"/>
                <a:gd name="connsiteY107" fmla="*/ 4766359 h 6239661"/>
                <a:gd name="connsiteX108" fmla="*/ 4348983 w 5187198"/>
                <a:gd name="connsiteY108" fmla="*/ 4649833 h 6239661"/>
                <a:gd name="connsiteX109" fmla="*/ 4560505 w 5187198"/>
                <a:gd name="connsiteY109" fmla="*/ 4501564 h 6239661"/>
                <a:gd name="connsiteX110" fmla="*/ 4731963 w 5187198"/>
                <a:gd name="connsiteY110" fmla="*/ 4309870 h 6239661"/>
                <a:gd name="connsiteX111" fmla="*/ 4852344 w 5187198"/>
                <a:gd name="connsiteY111" fmla="*/ 4078640 h 6239661"/>
                <a:gd name="connsiteX112" fmla="*/ 4863972 w 5187198"/>
                <a:gd name="connsiteY112" fmla="*/ 4047790 h 6239661"/>
                <a:gd name="connsiteX113" fmla="*/ 4874144 w 5187198"/>
                <a:gd name="connsiteY113" fmla="*/ 4016320 h 6239661"/>
                <a:gd name="connsiteX114" fmla="*/ 4884127 w 5187198"/>
                <a:gd name="connsiteY114" fmla="*/ 3984682 h 6239661"/>
                <a:gd name="connsiteX115" fmla="*/ 4892800 w 5187198"/>
                <a:gd name="connsiteY115" fmla="*/ 3951883 h 6239661"/>
                <a:gd name="connsiteX116" fmla="*/ 4909526 w 5187198"/>
                <a:gd name="connsiteY116" fmla="*/ 3886001 h 6239661"/>
                <a:gd name="connsiteX117" fmla="*/ 4917687 w 5187198"/>
                <a:gd name="connsiteY117" fmla="*/ 3852948 h 6239661"/>
                <a:gd name="connsiteX118" fmla="*/ 4921768 w 5187198"/>
                <a:gd name="connsiteY118" fmla="*/ 3836422 h 6239661"/>
                <a:gd name="connsiteX119" fmla="*/ 4924845 w 5187198"/>
                <a:gd name="connsiteY119" fmla="*/ 3819742 h 6239661"/>
                <a:gd name="connsiteX120" fmla="*/ 4948230 w 5187198"/>
                <a:gd name="connsiteY120" fmla="*/ 3685744 h 6239661"/>
                <a:gd name="connsiteX121" fmla="*/ 4962782 w 5187198"/>
                <a:gd name="connsiteY121" fmla="*/ 3550540 h 6239661"/>
                <a:gd name="connsiteX122" fmla="*/ 4939468 w 5187198"/>
                <a:gd name="connsiteY122" fmla="*/ 3010249 h 6239661"/>
                <a:gd name="connsiteX123" fmla="*/ 4816901 w 5187198"/>
                <a:gd name="connsiteY123" fmla="*/ 2488224 h 6239661"/>
                <a:gd name="connsiteX124" fmla="*/ 4797005 w 5187198"/>
                <a:gd name="connsiteY124" fmla="*/ 2424470 h 6239661"/>
                <a:gd name="connsiteX125" fmla="*/ 4774433 w 5187198"/>
                <a:gd name="connsiteY125" fmla="*/ 2361620 h 6239661"/>
                <a:gd name="connsiteX126" fmla="*/ 4752459 w 5187198"/>
                <a:gd name="connsiteY126" fmla="*/ 2298700 h 6239661"/>
                <a:gd name="connsiteX127" fmla="*/ 4728083 w 5187198"/>
                <a:gd name="connsiteY127" fmla="*/ 2236526 h 6239661"/>
                <a:gd name="connsiteX128" fmla="*/ 4704471 w 5187198"/>
                <a:gd name="connsiteY128" fmla="*/ 2174095 h 6239661"/>
                <a:gd name="connsiteX129" fmla="*/ 4678399 w 5187198"/>
                <a:gd name="connsiteY129" fmla="*/ 2112626 h 6239661"/>
                <a:gd name="connsiteX130" fmla="*/ 4652601 w 5187198"/>
                <a:gd name="connsiteY130" fmla="*/ 2050999 h 6239661"/>
                <a:gd name="connsiteX131" fmla="*/ 4624205 w 5187198"/>
                <a:gd name="connsiteY131" fmla="*/ 1990415 h 6239661"/>
                <a:gd name="connsiteX132" fmla="*/ 4595398 w 5187198"/>
                <a:gd name="connsiteY132" fmla="*/ 1930069 h 6239661"/>
                <a:gd name="connsiteX133" fmla="*/ 4563827 w 5187198"/>
                <a:gd name="connsiteY133" fmla="*/ 1870952 h 6239661"/>
                <a:gd name="connsiteX134" fmla="*/ 4531433 w 5187198"/>
                <a:gd name="connsiteY134" fmla="*/ 1812311 h 6239661"/>
                <a:gd name="connsiteX135" fmla="*/ 4523315 w 5187198"/>
                <a:gd name="connsiteY135" fmla="*/ 1797616 h 6239661"/>
                <a:gd name="connsiteX136" fmla="*/ 4514482 w 5187198"/>
                <a:gd name="connsiteY136" fmla="*/ 1783425 h 6239661"/>
                <a:gd name="connsiteX137" fmla="*/ 4496845 w 5187198"/>
                <a:gd name="connsiteY137" fmla="*/ 1754936 h 6239661"/>
                <a:gd name="connsiteX138" fmla="*/ 4461463 w 5187198"/>
                <a:gd name="connsiteY138" fmla="*/ 1697929 h 6239661"/>
                <a:gd name="connsiteX139" fmla="*/ 4452660 w 5187198"/>
                <a:gd name="connsiteY139" fmla="*/ 1683629 h 6239661"/>
                <a:gd name="connsiteX140" fmla="*/ 4443141 w 5187198"/>
                <a:gd name="connsiteY140" fmla="*/ 1669834 h 6239661"/>
                <a:gd name="connsiteX141" fmla="*/ 4424241 w 5187198"/>
                <a:gd name="connsiteY141" fmla="*/ 1642166 h 6239661"/>
                <a:gd name="connsiteX142" fmla="*/ 4346886 w 5187198"/>
                <a:gd name="connsiteY142" fmla="*/ 1532412 h 6239661"/>
                <a:gd name="connsiteX143" fmla="*/ 3985497 w 5187198"/>
                <a:gd name="connsiteY143" fmla="*/ 1134649 h 6239661"/>
                <a:gd name="connsiteX144" fmla="*/ 3545665 w 5187198"/>
                <a:gd name="connsiteY144" fmla="*/ 825877 h 6239661"/>
                <a:gd name="connsiteX145" fmla="*/ 3486190 w 5187198"/>
                <a:gd name="connsiteY145" fmla="*/ 794756 h 6239661"/>
                <a:gd name="connsiteX146" fmla="*/ 3426182 w 5187198"/>
                <a:gd name="connsiteY146" fmla="*/ 764765 h 6239661"/>
                <a:gd name="connsiteX147" fmla="*/ 3365044 w 5187198"/>
                <a:gd name="connsiteY147" fmla="*/ 737255 h 6239661"/>
                <a:gd name="connsiteX148" fmla="*/ 3334529 w 5187198"/>
                <a:gd name="connsiteY148" fmla="*/ 723514 h 6239661"/>
                <a:gd name="connsiteX149" fmla="*/ 3303733 w 5187198"/>
                <a:gd name="connsiteY149" fmla="*/ 710395 h 6239661"/>
                <a:gd name="connsiteX150" fmla="*/ 3179033 w 5187198"/>
                <a:gd name="connsiteY150" fmla="*/ 662259 h 6239661"/>
                <a:gd name="connsiteX151" fmla="*/ 3052408 w 5187198"/>
                <a:gd name="connsiteY151" fmla="*/ 620447 h 6239661"/>
                <a:gd name="connsiteX152" fmla="*/ 2924325 w 5187198"/>
                <a:gd name="connsiteY152" fmla="*/ 584505 h 6239661"/>
                <a:gd name="connsiteX153" fmla="*/ 2859667 w 5187198"/>
                <a:gd name="connsiteY153" fmla="*/ 569266 h 6239661"/>
                <a:gd name="connsiteX154" fmla="*/ 2795226 w 5187198"/>
                <a:gd name="connsiteY154" fmla="*/ 554085 h 6239661"/>
                <a:gd name="connsiteX155" fmla="*/ 2729702 w 5187198"/>
                <a:gd name="connsiteY155" fmla="*/ 540354 h 6239661"/>
                <a:gd name="connsiteX156" fmla="*/ 2663758 w 5187198"/>
                <a:gd name="connsiteY156" fmla="*/ 527322 h 6239661"/>
                <a:gd name="connsiteX157" fmla="*/ 2630927 w 5187198"/>
                <a:gd name="connsiteY157" fmla="*/ 520495 h 6239661"/>
                <a:gd name="connsiteX158" fmla="*/ 2597965 w 5187198"/>
                <a:gd name="connsiteY158" fmla="*/ 515024 h 6239661"/>
                <a:gd name="connsiteX159" fmla="*/ 2532205 w 5187198"/>
                <a:gd name="connsiteY159" fmla="*/ 503895 h 6239661"/>
                <a:gd name="connsiteX160" fmla="*/ 2010064 w 5187198"/>
                <a:gd name="connsiteY160" fmla="*/ 452552 h 6239661"/>
                <a:gd name="connsiteX161" fmla="*/ 1494552 w 5187198"/>
                <a:gd name="connsiteY161" fmla="*/ 485055 h 6239661"/>
                <a:gd name="connsiteX162" fmla="*/ 1366896 w 5187198"/>
                <a:gd name="connsiteY162" fmla="*/ 509389 h 6239661"/>
                <a:gd name="connsiteX163" fmla="*/ 1240175 w 5187198"/>
                <a:gd name="connsiteY163" fmla="*/ 541045 h 6239661"/>
                <a:gd name="connsiteX164" fmla="*/ 1177438 w 5187198"/>
                <a:gd name="connsiteY164" fmla="*/ 560170 h 6239661"/>
                <a:gd name="connsiteX165" fmla="*/ 1145987 w 5187198"/>
                <a:gd name="connsiteY165" fmla="*/ 569826 h 6239661"/>
                <a:gd name="connsiteX166" fmla="*/ 1130315 w 5187198"/>
                <a:gd name="connsiteY166" fmla="*/ 574669 h 6239661"/>
                <a:gd name="connsiteX167" fmla="*/ 1114873 w 5187198"/>
                <a:gd name="connsiteY167" fmla="*/ 580384 h 6239661"/>
                <a:gd name="connsiteX168" fmla="*/ 1052839 w 5187198"/>
                <a:gd name="connsiteY168" fmla="*/ 602943 h 6239661"/>
                <a:gd name="connsiteX169" fmla="*/ 991135 w 5187198"/>
                <a:gd name="connsiteY169" fmla="*/ 626866 h 6239661"/>
                <a:gd name="connsiteX170" fmla="*/ 930179 w 5187198"/>
                <a:gd name="connsiteY170" fmla="*/ 653191 h 6239661"/>
                <a:gd name="connsiteX171" fmla="*/ 869768 w 5187198"/>
                <a:gd name="connsiteY171" fmla="*/ 680937 h 6239661"/>
                <a:gd name="connsiteX172" fmla="*/ 810085 w 5187198"/>
                <a:gd name="connsiteY172" fmla="*/ 710734 h 6239661"/>
                <a:gd name="connsiteX173" fmla="*/ 751220 w 5187198"/>
                <a:gd name="connsiteY173" fmla="*/ 741794 h 6239661"/>
                <a:gd name="connsiteX174" fmla="*/ 532669 w 5187198"/>
                <a:gd name="connsiteY174" fmla="*/ 881688 h 6239661"/>
                <a:gd name="connsiteX175" fmla="*/ 354185 w 5187198"/>
                <a:gd name="connsiteY175" fmla="*/ 1050286 h 6239661"/>
                <a:gd name="connsiteX176" fmla="*/ 315980 w 5187198"/>
                <a:gd name="connsiteY176" fmla="*/ 1098125 h 6239661"/>
                <a:gd name="connsiteX177" fmla="*/ 280345 w 5187198"/>
                <a:gd name="connsiteY177" fmla="*/ 1149782 h 6239661"/>
                <a:gd name="connsiteX178" fmla="*/ 245890 w 5187198"/>
                <a:gd name="connsiteY178" fmla="*/ 1203959 h 6239661"/>
                <a:gd name="connsiteX179" fmla="*/ 212162 w 5187198"/>
                <a:gd name="connsiteY179" fmla="*/ 1260184 h 6239661"/>
                <a:gd name="connsiteX180" fmla="*/ 80716 w 5187198"/>
                <a:gd name="connsiteY180" fmla="*/ 1502476 h 6239661"/>
                <a:gd name="connsiteX181" fmla="*/ 0 w 5187198"/>
                <a:gd name="connsiteY181" fmla="*/ 1648841 h 6239661"/>
                <a:gd name="connsiteX182" fmla="*/ 0 w 5187198"/>
                <a:gd name="connsiteY182" fmla="*/ 954863 h 6239661"/>
                <a:gd name="connsiteX183" fmla="*/ 43491 w 5187198"/>
                <a:gd name="connsiteY183" fmla="*/ 895513 h 6239661"/>
                <a:gd name="connsiteX184" fmla="*/ 93923 w 5187198"/>
                <a:gd name="connsiteY184" fmla="*/ 834489 h 6239661"/>
                <a:gd name="connsiteX185" fmla="*/ 323465 w 5187198"/>
                <a:gd name="connsiteY185" fmla="*/ 617671 h 6239661"/>
                <a:gd name="connsiteX186" fmla="*/ 574777 w 5187198"/>
                <a:gd name="connsiteY186" fmla="*/ 446794 h 6239661"/>
                <a:gd name="connsiteX187" fmla="*/ 638943 w 5187198"/>
                <a:gd name="connsiteY187" fmla="*/ 408925 h 6239661"/>
                <a:gd name="connsiteX188" fmla="*/ 703505 w 5187198"/>
                <a:gd name="connsiteY188" fmla="*/ 371742 h 6239661"/>
                <a:gd name="connsiteX189" fmla="*/ 769262 w 5187198"/>
                <a:gd name="connsiteY189" fmla="*/ 336154 h 6239661"/>
                <a:gd name="connsiteX190" fmla="*/ 835552 w 5187198"/>
                <a:gd name="connsiteY190" fmla="*/ 301173 h 6239661"/>
                <a:gd name="connsiteX191" fmla="*/ 902979 w 5187198"/>
                <a:gd name="connsiteY191" fmla="*/ 268004 h 6239661"/>
                <a:gd name="connsiteX192" fmla="*/ 971127 w 5187198"/>
                <a:gd name="connsiteY192" fmla="*/ 235607 h 6239661"/>
                <a:gd name="connsiteX193" fmla="*/ 988238 w 5187198"/>
                <a:gd name="connsiteY193" fmla="*/ 227556 h 6239661"/>
                <a:gd name="connsiteX194" fmla="*/ 1005744 w 5187198"/>
                <a:gd name="connsiteY194" fmla="*/ 220191 h 6239661"/>
                <a:gd name="connsiteX195" fmla="*/ 1040729 w 5187198"/>
                <a:gd name="connsiteY195" fmla="*/ 205569 h 6239661"/>
                <a:gd name="connsiteX196" fmla="*/ 1110835 w 5187198"/>
                <a:gd name="connsiteY196" fmla="*/ 176248 h 6239661"/>
                <a:gd name="connsiteX197" fmla="*/ 1254256 w 5187198"/>
                <a:gd name="connsiteY197" fmla="*/ 123796 h 6239661"/>
                <a:gd name="connsiteX198" fmla="*/ 1401310 w 5187198"/>
                <a:gd name="connsiteY198" fmla="*/ 79852 h 6239661"/>
                <a:gd name="connsiteX199" fmla="*/ 2011811 w 5187198"/>
                <a:gd name="connsiteY199" fmla="*/ 4 h 6239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5187198" h="6239661">
                  <a:moveTo>
                    <a:pt x="2011811" y="4"/>
                  </a:moveTo>
                  <a:cubicBezTo>
                    <a:pt x="2217306" y="120"/>
                    <a:pt x="2420903" y="25925"/>
                    <a:pt x="2617011" y="70590"/>
                  </a:cubicBezTo>
                  <a:lnTo>
                    <a:pt x="2690321" y="88146"/>
                  </a:lnTo>
                  <a:lnTo>
                    <a:pt x="2726863" y="97127"/>
                  </a:lnTo>
                  <a:lnTo>
                    <a:pt x="2762951" y="107375"/>
                  </a:lnTo>
                  <a:lnTo>
                    <a:pt x="2834843" y="128493"/>
                  </a:lnTo>
                  <a:cubicBezTo>
                    <a:pt x="2858788" y="135605"/>
                    <a:pt x="2882632" y="142226"/>
                    <a:pt x="2906574" y="151076"/>
                  </a:cubicBezTo>
                  <a:cubicBezTo>
                    <a:pt x="2954475" y="167852"/>
                    <a:pt x="3002363" y="183813"/>
                    <a:pt x="3049504" y="202124"/>
                  </a:cubicBezTo>
                  <a:lnTo>
                    <a:pt x="3189518" y="260159"/>
                  </a:lnTo>
                  <a:lnTo>
                    <a:pt x="3326048" y="325143"/>
                  </a:lnTo>
                  <a:cubicBezTo>
                    <a:pt x="3370687" y="348464"/>
                    <a:pt x="3414908" y="372485"/>
                    <a:pt x="3459166" y="395936"/>
                  </a:cubicBezTo>
                  <a:cubicBezTo>
                    <a:pt x="3502947" y="420302"/>
                    <a:pt x="3545491" y="447118"/>
                    <a:pt x="3588578" y="472343"/>
                  </a:cubicBezTo>
                  <a:cubicBezTo>
                    <a:pt x="3610346" y="484551"/>
                    <a:pt x="3630797" y="499072"/>
                    <a:pt x="3651864" y="512600"/>
                  </a:cubicBezTo>
                  <a:lnTo>
                    <a:pt x="3714514" y="553499"/>
                  </a:lnTo>
                  <a:cubicBezTo>
                    <a:pt x="3880005" y="664844"/>
                    <a:pt x="4036083" y="788388"/>
                    <a:pt x="4181221" y="922912"/>
                  </a:cubicBezTo>
                  <a:cubicBezTo>
                    <a:pt x="4326221" y="1057515"/>
                    <a:pt x="4461955" y="1202038"/>
                    <a:pt x="4582963" y="1358264"/>
                  </a:cubicBezTo>
                  <a:cubicBezTo>
                    <a:pt x="4614206" y="1396543"/>
                    <a:pt x="4642091" y="1437400"/>
                    <a:pt x="4670721" y="1477644"/>
                  </a:cubicBezTo>
                  <a:cubicBezTo>
                    <a:pt x="4700172" y="1517414"/>
                    <a:pt x="4725864" y="1559538"/>
                    <a:pt x="4752378" y="1601187"/>
                  </a:cubicBezTo>
                  <a:lnTo>
                    <a:pt x="4772168" y="1632456"/>
                  </a:lnTo>
                  <a:lnTo>
                    <a:pt x="4782117" y="1648104"/>
                  </a:lnTo>
                  <a:lnTo>
                    <a:pt x="4791381" y="1664150"/>
                  </a:lnTo>
                  <a:lnTo>
                    <a:pt x="4828190" y="1728379"/>
                  </a:lnTo>
                  <a:cubicBezTo>
                    <a:pt x="4840266" y="1749930"/>
                    <a:pt x="4853470" y="1770740"/>
                    <a:pt x="4864832" y="1792796"/>
                  </a:cubicBezTo>
                  <a:lnTo>
                    <a:pt x="4899201" y="1858342"/>
                  </a:lnTo>
                  <a:cubicBezTo>
                    <a:pt x="4910484" y="1880260"/>
                    <a:pt x="4922532" y="1901920"/>
                    <a:pt x="4933266" y="1924155"/>
                  </a:cubicBezTo>
                  <a:lnTo>
                    <a:pt x="4964403" y="1991384"/>
                  </a:lnTo>
                  <a:cubicBezTo>
                    <a:pt x="4974618" y="2013829"/>
                    <a:pt x="4985323" y="2036171"/>
                    <a:pt x="4995019" y="2058823"/>
                  </a:cubicBezTo>
                  <a:lnTo>
                    <a:pt x="5021999" y="2127723"/>
                  </a:lnTo>
                  <a:lnTo>
                    <a:pt x="5048321" y="2196908"/>
                  </a:lnTo>
                  <a:lnTo>
                    <a:pt x="5070546" y="2267547"/>
                  </a:lnTo>
                  <a:cubicBezTo>
                    <a:pt x="5078054" y="2291004"/>
                    <a:pt x="5085044" y="2314670"/>
                    <a:pt x="5092171" y="2338256"/>
                  </a:cubicBezTo>
                  <a:cubicBezTo>
                    <a:pt x="5098670" y="2362023"/>
                    <a:pt x="5104296" y="2386019"/>
                    <a:pt x="5110305" y="2409886"/>
                  </a:cubicBezTo>
                  <a:cubicBezTo>
                    <a:pt x="5158097" y="2600976"/>
                    <a:pt x="5182068" y="2797044"/>
                    <a:pt x="5186393" y="2992022"/>
                  </a:cubicBezTo>
                  <a:cubicBezTo>
                    <a:pt x="5191013" y="3187195"/>
                    <a:pt x="5175397" y="3380886"/>
                    <a:pt x="5149045" y="3571816"/>
                  </a:cubicBezTo>
                  <a:cubicBezTo>
                    <a:pt x="5141154" y="3619431"/>
                    <a:pt x="5133539" y="3666889"/>
                    <a:pt x="5126572" y="3714520"/>
                  </a:cubicBezTo>
                  <a:cubicBezTo>
                    <a:pt x="5117276" y="3761759"/>
                    <a:pt x="5107793" y="3808831"/>
                    <a:pt x="5099067" y="3856108"/>
                  </a:cubicBezTo>
                  <a:lnTo>
                    <a:pt x="5095699" y="3873868"/>
                  </a:lnTo>
                  <a:lnTo>
                    <a:pt x="5091573" y="3891426"/>
                  </a:lnTo>
                  <a:lnTo>
                    <a:pt x="5083324" y="3926541"/>
                  </a:lnTo>
                  <a:lnTo>
                    <a:pt x="5067256" y="3996889"/>
                  </a:lnTo>
                  <a:cubicBezTo>
                    <a:pt x="5064451" y="4008657"/>
                    <a:pt x="5062244" y="4020353"/>
                    <a:pt x="5059194" y="4032171"/>
                  </a:cubicBezTo>
                  <a:lnTo>
                    <a:pt x="5049522" y="4067833"/>
                  </a:lnTo>
                  <a:lnTo>
                    <a:pt x="5040067" y="4103553"/>
                  </a:lnTo>
                  <a:cubicBezTo>
                    <a:pt x="5036554" y="4115363"/>
                    <a:pt x="5032689" y="4127194"/>
                    <a:pt x="5028960" y="4138946"/>
                  </a:cubicBezTo>
                  <a:cubicBezTo>
                    <a:pt x="4999693" y="4233462"/>
                    <a:pt x="4962869" y="4326764"/>
                    <a:pt x="4917351" y="4417041"/>
                  </a:cubicBezTo>
                  <a:cubicBezTo>
                    <a:pt x="4871860" y="4507209"/>
                    <a:pt x="4817597" y="4594215"/>
                    <a:pt x="4756163" y="4676402"/>
                  </a:cubicBezTo>
                  <a:cubicBezTo>
                    <a:pt x="4632803" y="4840875"/>
                    <a:pt x="4480597" y="4982783"/>
                    <a:pt x="4322493" y="5105604"/>
                  </a:cubicBezTo>
                  <a:cubicBezTo>
                    <a:pt x="4163928" y="5228420"/>
                    <a:pt x="3999564" y="5332640"/>
                    <a:pt x="3840510" y="5429590"/>
                  </a:cubicBezTo>
                  <a:cubicBezTo>
                    <a:pt x="3760954" y="5478172"/>
                    <a:pt x="3682353" y="5524924"/>
                    <a:pt x="3606447" y="5572862"/>
                  </a:cubicBezTo>
                  <a:lnTo>
                    <a:pt x="3488814" y="5647178"/>
                  </a:lnTo>
                  <a:cubicBezTo>
                    <a:pt x="3448270" y="5672597"/>
                    <a:pt x="3407323" y="5697792"/>
                    <a:pt x="3365864" y="5722735"/>
                  </a:cubicBezTo>
                  <a:cubicBezTo>
                    <a:pt x="3200163" y="5822424"/>
                    <a:pt x="3026125" y="5917328"/>
                    <a:pt x="2839486" y="5999120"/>
                  </a:cubicBezTo>
                  <a:cubicBezTo>
                    <a:pt x="2653201" y="6080891"/>
                    <a:pt x="2453560" y="6149344"/>
                    <a:pt x="2242423" y="6192346"/>
                  </a:cubicBezTo>
                  <a:cubicBezTo>
                    <a:pt x="2031719" y="6235463"/>
                    <a:pt x="1808952" y="6251353"/>
                    <a:pt x="1589380" y="6230657"/>
                  </a:cubicBezTo>
                  <a:lnTo>
                    <a:pt x="1548244" y="6226706"/>
                  </a:lnTo>
                  <a:cubicBezTo>
                    <a:pt x="1534528" y="6225117"/>
                    <a:pt x="1520898" y="6223203"/>
                    <a:pt x="1507348" y="6221428"/>
                  </a:cubicBezTo>
                  <a:lnTo>
                    <a:pt x="1466401" y="6215904"/>
                  </a:lnTo>
                  <a:cubicBezTo>
                    <a:pt x="1452772" y="6213991"/>
                    <a:pt x="1439316" y="6211428"/>
                    <a:pt x="1425773" y="6209191"/>
                  </a:cubicBezTo>
                  <a:cubicBezTo>
                    <a:pt x="1398775" y="6204391"/>
                    <a:pt x="1371610" y="6199779"/>
                    <a:pt x="1344960" y="6193681"/>
                  </a:cubicBezTo>
                  <a:cubicBezTo>
                    <a:pt x="1318251" y="6187799"/>
                    <a:pt x="1291260" y="6182538"/>
                    <a:pt x="1265007" y="6175388"/>
                  </a:cubicBezTo>
                  <a:lnTo>
                    <a:pt x="1225415" y="6165243"/>
                  </a:lnTo>
                  <a:cubicBezTo>
                    <a:pt x="1212163" y="6161924"/>
                    <a:pt x="1198939" y="6158496"/>
                    <a:pt x="1186567" y="6154486"/>
                  </a:cubicBezTo>
                  <a:lnTo>
                    <a:pt x="1111158" y="6130918"/>
                  </a:lnTo>
                  <a:lnTo>
                    <a:pt x="1035915" y="6107163"/>
                  </a:lnTo>
                  <a:cubicBezTo>
                    <a:pt x="1010846" y="6099055"/>
                    <a:pt x="986357" y="6088784"/>
                    <a:pt x="961579" y="6079594"/>
                  </a:cubicBezTo>
                  <a:cubicBezTo>
                    <a:pt x="763709" y="6005594"/>
                    <a:pt x="572401" y="5909703"/>
                    <a:pt x="395297" y="5792812"/>
                  </a:cubicBezTo>
                  <a:lnTo>
                    <a:pt x="265239" y="5701511"/>
                  </a:lnTo>
                  <a:cubicBezTo>
                    <a:pt x="254227" y="5694155"/>
                    <a:pt x="244103" y="5685646"/>
                    <a:pt x="233756" y="5677542"/>
                  </a:cubicBezTo>
                  <a:lnTo>
                    <a:pt x="202800" y="5652902"/>
                  </a:lnTo>
                  <a:lnTo>
                    <a:pt x="140918" y="5603515"/>
                  </a:lnTo>
                  <a:cubicBezTo>
                    <a:pt x="130598" y="5595302"/>
                    <a:pt x="120280" y="5587089"/>
                    <a:pt x="110625" y="5578127"/>
                  </a:cubicBezTo>
                  <a:cubicBezTo>
                    <a:pt x="105647" y="5573779"/>
                    <a:pt x="100444" y="5569834"/>
                    <a:pt x="95631" y="5565299"/>
                  </a:cubicBezTo>
                  <a:cubicBezTo>
                    <a:pt x="90955" y="5560684"/>
                    <a:pt x="86505" y="5555666"/>
                    <a:pt x="81966" y="5550973"/>
                  </a:cubicBezTo>
                  <a:lnTo>
                    <a:pt x="27991" y="5493272"/>
                  </a:lnTo>
                  <a:cubicBezTo>
                    <a:pt x="19109" y="5483589"/>
                    <a:pt x="9758" y="5474359"/>
                    <a:pt x="1454" y="5464252"/>
                  </a:cubicBezTo>
                  <a:lnTo>
                    <a:pt x="0" y="5462518"/>
                  </a:lnTo>
                  <a:lnTo>
                    <a:pt x="0" y="4720187"/>
                  </a:lnTo>
                  <a:lnTo>
                    <a:pt x="109684" y="4836724"/>
                  </a:lnTo>
                  <a:cubicBezTo>
                    <a:pt x="173316" y="4897375"/>
                    <a:pt x="239447" y="4954160"/>
                    <a:pt x="306959" y="5007200"/>
                  </a:cubicBezTo>
                  <a:lnTo>
                    <a:pt x="358101" y="5046057"/>
                  </a:lnTo>
                  <a:lnTo>
                    <a:pt x="383328" y="5065684"/>
                  </a:lnTo>
                  <a:cubicBezTo>
                    <a:pt x="391637" y="5072316"/>
                    <a:pt x="400805" y="5077902"/>
                    <a:pt x="409503" y="5083942"/>
                  </a:cubicBezTo>
                  <a:lnTo>
                    <a:pt x="461889" y="5119888"/>
                  </a:lnTo>
                  <a:cubicBezTo>
                    <a:pt x="466184" y="5122893"/>
                    <a:pt x="470616" y="5125820"/>
                    <a:pt x="474883" y="5128933"/>
                  </a:cubicBezTo>
                  <a:cubicBezTo>
                    <a:pt x="478982" y="5132235"/>
                    <a:pt x="482476" y="5136069"/>
                    <a:pt x="486410" y="5139557"/>
                  </a:cubicBezTo>
                  <a:cubicBezTo>
                    <a:pt x="494140" y="5146613"/>
                    <a:pt x="502565" y="5152812"/>
                    <a:pt x="510852" y="5159089"/>
                  </a:cubicBezTo>
                  <a:lnTo>
                    <a:pt x="560653" y="5196893"/>
                  </a:lnTo>
                  <a:lnTo>
                    <a:pt x="585485" y="5215834"/>
                  </a:lnTo>
                  <a:cubicBezTo>
                    <a:pt x="593773" y="5222111"/>
                    <a:pt x="601864" y="5228685"/>
                    <a:pt x="610707" y="5234185"/>
                  </a:cubicBezTo>
                  <a:lnTo>
                    <a:pt x="714768" y="5303103"/>
                  </a:lnTo>
                  <a:cubicBezTo>
                    <a:pt x="856162" y="5390603"/>
                    <a:pt x="1008099" y="5459947"/>
                    <a:pt x="1166634" y="5513322"/>
                  </a:cubicBezTo>
                  <a:cubicBezTo>
                    <a:pt x="1186540" y="5519932"/>
                    <a:pt x="1205774" y="5527751"/>
                    <a:pt x="1225991" y="5533632"/>
                  </a:cubicBezTo>
                  <a:lnTo>
                    <a:pt x="1286680" y="5550705"/>
                  </a:lnTo>
                  <a:lnTo>
                    <a:pt x="1347310" y="5567995"/>
                  </a:lnTo>
                  <a:cubicBezTo>
                    <a:pt x="1357469" y="5571180"/>
                    <a:pt x="1367261" y="5573572"/>
                    <a:pt x="1377002" y="5575719"/>
                  </a:cubicBezTo>
                  <a:lnTo>
                    <a:pt x="1406328" y="5582649"/>
                  </a:lnTo>
                  <a:cubicBezTo>
                    <a:pt x="1425825" y="5587757"/>
                    <a:pt x="1445490" y="5590939"/>
                    <a:pt x="1465060" y="5594909"/>
                  </a:cubicBezTo>
                  <a:cubicBezTo>
                    <a:pt x="1484652" y="5599231"/>
                    <a:pt x="1504324" y="5601952"/>
                    <a:pt x="1523881" y="5605105"/>
                  </a:cubicBezTo>
                  <a:cubicBezTo>
                    <a:pt x="1533660" y="5606682"/>
                    <a:pt x="1543460" y="5608613"/>
                    <a:pt x="1553325" y="5609865"/>
                  </a:cubicBezTo>
                  <a:lnTo>
                    <a:pt x="1582813" y="5613593"/>
                  </a:lnTo>
                  <a:lnTo>
                    <a:pt x="1612301" y="5617321"/>
                  </a:lnTo>
                  <a:lnTo>
                    <a:pt x="1641863" y="5619910"/>
                  </a:lnTo>
                  <a:cubicBezTo>
                    <a:pt x="1799348" y="5633940"/>
                    <a:pt x="1957913" y="5625770"/>
                    <a:pt x="2117508" y="5595156"/>
                  </a:cubicBezTo>
                  <a:cubicBezTo>
                    <a:pt x="2277124" y="5564895"/>
                    <a:pt x="2437004" y="5512449"/>
                    <a:pt x="2597368" y="5447381"/>
                  </a:cubicBezTo>
                  <a:cubicBezTo>
                    <a:pt x="2757791" y="5382096"/>
                    <a:pt x="2918855" y="5304464"/>
                    <a:pt x="3082968" y="5223245"/>
                  </a:cubicBezTo>
                  <a:lnTo>
                    <a:pt x="3334855" y="5097383"/>
                  </a:lnTo>
                  <a:cubicBezTo>
                    <a:pt x="3423528" y="5054142"/>
                    <a:pt x="3511773" y="5013798"/>
                    <a:pt x="3599509" y="4976217"/>
                  </a:cubicBezTo>
                  <a:cubicBezTo>
                    <a:pt x="3774960" y="4900701"/>
                    <a:pt x="3948276" y="4837481"/>
                    <a:pt x="4112002" y="4766359"/>
                  </a:cubicBezTo>
                  <a:cubicBezTo>
                    <a:pt x="4193972" y="4730827"/>
                    <a:pt x="4273429" y="4692997"/>
                    <a:pt x="4348983" y="4649833"/>
                  </a:cubicBezTo>
                  <a:cubicBezTo>
                    <a:pt x="4424508" y="4606778"/>
                    <a:pt x="4496050" y="4558250"/>
                    <a:pt x="4560505" y="4501564"/>
                  </a:cubicBezTo>
                  <a:cubicBezTo>
                    <a:pt x="4625198" y="4445289"/>
                    <a:pt x="4682991" y="4381021"/>
                    <a:pt x="4731963" y="4309870"/>
                  </a:cubicBezTo>
                  <a:cubicBezTo>
                    <a:pt x="4781043" y="4238747"/>
                    <a:pt x="4821275" y="4160848"/>
                    <a:pt x="4852344" y="4078640"/>
                  </a:cubicBezTo>
                  <a:lnTo>
                    <a:pt x="4863972" y="4047790"/>
                  </a:lnTo>
                  <a:lnTo>
                    <a:pt x="4874144" y="4016320"/>
                  </a:lnTo>
                  <a:lnTo>
                    <a:pt x="4884127" y="3984682"/>
                  </a:lnTo>
                  <a:cubicBezTo>
                    <a:pt x="4887242" y="3973925"/>
                    <a:pt x="4889981" y="3962835"/>
                    <a:pt x="4892800" y="3951883"/>
                  </a:cubicBezTo>
                  <a:lnTo>
                    <a:pt x="4909526" y="3886001"/>
                  </a:lnTo>
                  <a:lnTo>
                    <a:pt x="4917687" y="3852948"/>
                  </a:lnTo>
                  <a:lnTo>
                    <a:pt x="4921768" y="3836422"/>
                  </a:lnTo>
                  <a:lnTo>
                    <a:pt x="4924845" y="3819742"/>
                  </a:lnTo>
                  <a:cubicBezTo>
                    <a:pt x="4933092" y="3775120"/>
                    <a:pt x="4941231" y="3730469"/>
                    <a:pt x="4948230" y="3685744"/>
                  </a:cubicBezTo>
                  <a:cubicBezTo>
                    <a:pt x="4953579" y="3640694"/>
                    <a:pt x="4958249" y="3595577"/>
                    <a:pt x="4962782" y="3550540"/>
                  </a:cubicBezTo>
                  <a:cubicBezTo>
                    <a:pt x="4976580" y="3369692"/>
                    <a:pt x="4965812" y="3187942"/>
                    <a:pt x="4939468" y="3010249"/>
                  </a:cubicBezTo>
                  <a:cubicBezTo>
                    <a:pt x="4912965" y="2832281"/>
                    <a:pt x="4870237" y="2658196"/>
                    <a:pt x="4816901" y="2488224"/>
                  </a:cubicBezTo>
                  <a:cubicBezTo>
                    <a:pt x="4810197" y="2466954"/>
                    <a:pt x="4803984" y="2445582"/>
                    <a:pt x="4797005" y="2424470"/>
                  </a:cubicBezTo>
                  <a:cubicBezTo>
                    <a:pt x="4789399" y="2403537"/>
                    <a:pt x="4781686" y="2382574"/>
                    <a:pt x="4774433" y="2361620"/>
                  </a:cubicBezTo>
                  <a:lnTo>
                    <a:pt x="4752459" y="2298700"/>
                  </a:lnTo>
                  <a:lnTo>
                    <a:pt x="4728083" y="2236526"/>
                  </a:lnTo>
                  <a:cubicBezTo>
                    <a:pt x="4719957" y="2215802"/>
                    <a:pt x="4712352" y="2194869"/>
                    <a:pt x="4704471" y="2174095"/>
                  </a:cubicBezTo>
                  <a:lnTo>
                    <a:pt x="4678399" y="2112626"/>
                  </a:lnTo>
                  <a:lnTo>
                    <a:pt x="4652601" y="2050999"/>
                  </a:lnTo>
                  <a:cubicBezTo>
                    <a:pt x="4643711" y="2030533"/>
                    <a:pt x="4633616" y="2010672"/>
                    <a:pt x="4624205" y="1990415"/>
                  </a:cubicBezTo>
                  <a:lnTo>
                    <a:pt x="4595398" y="1930069"/>
                  </a:lnTo>
                  <a:cubicBezTo>
                    <a:pt x="4585714" y="1909969"/>
                    <a:pt x="4574413" y="1890713"/>
                    <a:pt x="4563827" y="1870952"/>
                  </a:cubicBezTo>
                  <a:lnTo>
                    <a:pt x="4531433" y="1812311"/>
                  </a:lnTo>
                  <a:lnTo>
                    <a:pt x="4523315" y="1797616"/>
                  </a:lnTo>
                  <a:lnTo>
                    <a:pt x="4514482" y="1783425"/>
                  </a:lnTo>
                  <a:lnTo>
                    <a:pt x="4496845" y="1754936"/>
                  </a:lnTo>
                  <a:lnTo>
                    <a:pt x="4461463" y="1697929"/>
                  </a:lnTo>
                  <a:lnTo>
                    <a:pt x="4452660" y="1683629"/>
                  </a:lnTo>
                  <a:lnTo>
                    <a:pt x="4443141" y="1669834"/>
                  </a:lnTo>
                  <a:lnTo>
                    <a:pt x="4424241" y="1642166"/>
                  </a:lnTo>
                  <a:cubicBezTo>
                    <a:pt x="4399005" y="1605265"/>
                    <a:pt x="4374512" y="1567751"/>
                    <a:pt x="4346886" y="1532412"/>
                  </a:cubicBezTo>
                  <a:cubicBezTo>
                    <a:pt x="4240477" y="1388328"/>
                    <a:pt x="4120362" y="1253437"/>
                    <a:pt x="3985497" y="1134649"/>
                  </a:cubicBezTo>
                  <a:cubicBezTo>
                    <a:pt x="3850799" y="1015675"/>
                    <a:pt x="3702920" y="911715"/>
                    <a:pt x="3545665" y="825877"/>
                  </a:cubicBezTo>
                  <a:lnTo>
                    <a:pt x="3486190" y="794756"/>
                  </a:lnTo>
                  <a:cubicBezTo>
                    <a:pt x="3466181" y="784640"/>
                    <a:pt x="3446893" y="773560"/>
                    <a:pt x="3426182" y="764765"/>
                  </a:cubicBezTo>
                  <a:lnTo>
                    <a:pt x="3365044" y="737255"/>
                  </a:lnTo>
                  <a:lnTo>
                    <a:pt x="3334529" y="723514"/>
                  </a:lnTo>
                  <a:cubicBezTo>
                    <a:pt x="3324394" y="718943"/>
                    <a:pt x="3314287" y="714265"/>
                    <a:pt x="3303733" y="710395"/>
                  </a:cubicBezTo>
                  <a:cubicBezTo>
                    <a:pt x="3262013" y="694346"/>
                    <a:pt x="3220711" y="677599"/>
                    <a:pt x="3179033" y="662259"/>
                  </a:cubicBezTo>
                  <a:lnTo>
                    <a:pt x="3052408" y="620447"/>
                  </a:lnTo>
                  <a:lnTo>
                    <a:pt x="2924325" y="584505"/>
                  </a:lnTo>
                  <a:cubicBezTo>
                    <a:pt x="2903106" y="578471"/>
                    <a:pt x="2881119" y="574434"/>
                    <a:pt x="2859667" y="569266"/>
                  </a:cubicBezTo>
                  <a:lnTo>
                    <a:pt x="2795226" y="554085"/>
                  </a:lnTo>
                  <a:cubicBezTo>
                    <a:pt x="2774078" y="548652"/>
                    <a:pt x="2751709" y="544744"/>
                    <a:pt x="2729702" y="540354"/>
                  </a:cubicBezTo>
                  <a:lnTo>
                    <a:pt x="2663758" y="527322"/>
                  </a:lnTo>
                  <a:lnTo>
                    <a:pt x="2630927" y="520495"/>
                  </a:lnTo>
                  <a:lnTo>
                    <a:pt x="2597965" y="515024"/>
                  </a:lnTo>
                  <a:cubicBezTo>
                    <a:pt x="2575970" y="511449"/>
                    <a:pt x="2554112" y="507795"/>
                    <a:pt x="2532205" y="503895"/>
                  </a:cubicBezTo>
                  <a:cubicBezTo>
                    <a:pt x="2357016" y="475037"/>
                    <a:pt x="2182954" y="456682"/>
                    <a:pt x="2010064" y="452552"/>
                  </a:cubicBezTo>
                  <a:cubicBezTo>
                    <a:pt x="1837255" y="448558"/>
                    <a:pt x="1665388" y="457916"/>
                    <a:pt x="1494552" y="485055"/>
                  </a:cubicBezTo>
                  <a:cubicBezTo>
                    <a:pt x="1452133" y="492816"/>
                    <a:pt x="1409569" y="501117"/>
                    <a:pt x="1366896" y="509389"/>
                  </a:cubicBezTo>
                  <a:cubicBezTo>
                    <a:pt x="1324862" y="520035"/>
                    <a:pt x="1282333" y="529505"/>
                    <a:pt x="1240175" y="541045"/>
                  </a:cubicBezTo>
                  <a:lnTo>
                    <a:pt x="1177438" y="560170"/>
                  </a:lnTo>
                  <a:lnTo>
                    <a:pt x="1145987" y="569826"/>
                  </a:lnTo>
                  <a:lnTo>
                    <a:pt x="1130315" y="574669"/>
                  </a:lnTo>
                  <a:lnTo>
                    <a:pt x="1114873" y="580384"/>
                  </a:lnTo>
                  <a:lnTo>
                    <a:pt x="1052839" y="602943"/>
                  </a:lnTo>
                  <a:cubicBezTo>
                    <a:pt x="1032151" y="610499"/>
                    <a:pt x="1011255" y="617535"/>
                    <a:pt x="991135" y="626866"/>
                  </a:cubicBezTo>
                  <a:lnTo>
                    <a:pt x="930179" y="653191"/>
                  </a:lnTo>
                  <a:cubicBezTo>
                    <a:pt x="909850" y="662002"/>
                    <a:pt x="889443" y="670676"/>
                    <a:pt x="869768" y="680937"/>
                  </a:cubicBezTo>
                  <a:lnTo>
                    <a:pt x="810085" y="710734"/>
                  </a:lnTo>
                  <a:cubicBezTo>
                    <a:pt x="790331" y="720859"/>
                    <a:pt x="770124" y="730514"/>
                    <a:pt x="751220" y="741794"/>
                  </a:cubicBezTo>
                  <a:cubicBezTo>
                    <a:pt x="673929" y="784955"/>
                    <a:pt x="598827" y="830326"/>
                    <a:pt x="532669" y="881688"/>
                  </a:cubicBezTo>
                  <a:cubicBezTo>
                    <a:pt x="464226" y="931625"/>
                    <a:pt x="406969" y="988270"/>
                    <a:pt x="354185" y="1050286"/>
                  </a:cubicBezTo>
                  <a:lnTo>
                    <a:pt x="315980" y="1098125"/>
                  </a:lnTo>
                  <a:lnTo>
                    <a:pt x="280345" y="1149782"/>
                  </a:lnTo>
                  <a:cubicBezTo>
                    <a:pt x="268144" y="1166335"/>
                    <a:pt x="257438" y="1185955"/>
                    <a:pt x="245890" y="1203959"/>
                  </a:cubicBezTo>
                  <a:cubicBezTo>
                    <a:pt x="234552" y="1222481"/>
                    <a:pt x="223171" y="1240298"/>
                    <a:pt x="212162" y="1260184"/>
                  </a:cubicBezTo>
                  <a:cubicBezTo>
                    <a:pt x="168299" y="1337574"/>
                    <a:pt x="125055" y="1419360"/>
                    <a:pt x="80716" y="1502476"/>
                  </a:cubicBezTo>
                  <a:lnTo>
                    <a:pt x="0" y="1648841"/>
                  </a:lnTo>
                  <a:lnTo>
                    <a:pt x="0" y="954863"/>
                  </a:lnTo>
                  <a:lnTo>
                    <a:pt x="43491" y="895513"/>
                  </a:lnTo>
                  <a:cubicBezTo>
                    <a:pt x="59888" y="874984"/>
                    <a:pt x="77014" y="854766"/>
                    <a:pt x="93923" y="834489"/>
                  </a:cubicBezTo>
                  <a:cubicBezTo>
                    <a:pt x="163245" y="754880"/>
                    <a:pt x="240806" y="679565"/>
                    <a:pt x="323465" y="617671"/>
                  </a:cubicBezTo>
                  <a:cubicBezTo>
                    <a:pt x="405002" y="553042"/>
                    <a:pt x="490132" y="499230"/>
                    <a:pt x="574777" y="446794"/>
                  </a:cubicBezTo>
                  <a:cubicBezTo>
                    <a:pt x="595733" y="433050"/>
                    <a:pt x="617442" y="421248"/>
                    <a:pt x="638943" y="408925"/>
                  </a:cubicBezTo>
                  <a:lnTo>
                    <a:pt x="703505" y="371742"/>
                  </a:lnTo>
                  <a:cubicBezTo>
                    <a:pt x="724798" y="358900"/>
                    <a:pt x="747120" y="347842"/>
                    <a:pt x="769262" y="336154"/>
                  </a:cubicBezTo>
                  <a:lnTo>
                    <a:pt x="835552" y="301173"/>
                  </a:lnTo>
                  <a:cubicBezTo>
                    <a:pt x="857427" y="289183"/>
                    <a:pt x="880470" y="278896"/>
                    <a:pt x="902979" y="268004"/>
                  </a:cubicBezTo>
                  <a:lnTo>
                    <a:pt x="971127" y="235607"/>
                  </a:lnTo>
                  <a:lnTo>
                    <a:pt x="988238" y="227556"/>
                  </a:lnTo>
                  <a:lnTo>
                    <a:pt x="1005744" y="220191"/>
                  </a:lnTo>
                  <a:lnTo>
                    <a:pt x="1040729" y="205569"/>
                  </a:lnTo>
                  <a:lnTo>
                    <a:pt x="1110835" y="176248"/>
                  </a:lnTo>
                  <a:cubicBezTo>
                    <a:pt x="1157999" y="157703"/>
                    <a:pt x="1206322" y="141323"/>
                    <a:pt x="1254256" y="123796"/>
                  </a:cubicBezTo>
                  <a:cubicBezTo>
                    <a:pt x="1302938" y="108671"/>
                    <a:pt x="1352074" y="94017"/>
                    <a:pt x="1401310" y="79852"/>
                  </a:cubicBezTo>
                  <a:cubicBezTo>
                    <a:pt x="1599497" y="26774"/>
                    <a:pt x="1806373" y="-329"/>
                    <a:pt x="2011811" y="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: Shape 14">
              <a:extLst>
                <a:ext uri="{FF2B5EF4-FFF2-40B4-BE49-F238E27FC236}">
                  <a16:creationId xmlns:a16="http://schemas.microsoft.com/office/drawing/2014/main" id="{CD8289AA-777C-4230-BABC-203458BF6C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297400"/>
              <a:ext cx="5215811" cy="6107388"/>
            </a:xfrm>
            <a:custGeom>
              <a:avLst/>
              <a:gdLst>
                <a:gd name="connsiteX0" fmla="*/ 1869139 w 5215811"/>
                <a:gd name="connsiteY0" fmla="*/ 9 h 6107388"/>
                <a:gd name="connsiteX1" fmla="*/ 2791149 w 5215811"/>
                <a:gd name="connsiteY1" fmla="*/ 130229 h 6107388"/>
                <a:gd name="connsiteX2" fmla="*/ 4760307 w 5215811"/>
                <a:gd name="connsiteY2" fmla="*/ 1608408 h 6107388"/>
                <a:gd name="connsiteX3" fmla="*/ 5108574 w 5215811"/>
                <a:gd name="connsiteY3" fmla="*/ 4050383 h 6107388"/>
                <a:gd name="connsiteX4" fmla="*/ 3434916 w 5215811"/>
                <a:gd name="connsiteY4" fmla="*/ 5503134 h 6107388"/>
                <a:gd name="connsiteX5" fmla="*/ 1137841 w 5215811"/>
                <a:gd name="connsiteY5" fmla="*/ 6033968 h 6107388"/>
                <a:gd name="connsiteX6" fmla="*/ 217555 w 5215811"/>
                <a:gd name="connsiteY6" fmla="*/ 5598945 h 6107388"/>
                <a:gd name="connsiteX7" fmla="*/ 0 w 5215811"/>
                <a:gd name="connsiteY7" fmla="*/ 5419622 h 6107388"/>
                <a:gd name="connsiteX8" fmla="*/ 0 w 5215811"/>
                <a:gd name="connsiteY8" fmla="*/ 4571683 h 6107388"/>
                <a:gd name="connsiteX9" fmla="*/ 18056 w 5215811"/>
                <a:gd name="connsiteY9" fmla="*/ 4599282 h 6107388"/>
                <a:gd name="connsiteX10" fmla="*/ 358324 w 5215811"/>
                <a:gd name="connsiteY10" fmla="*/ 4988154 h 6107388"/>
                <a:gd name="connsiteX11" fmla="*/ 1282741 w 5215811"/>
                <a:gd name="connsiteY11" fmla="*/ 5493193 h 6107388"/>
                <a:gd name="connsiteX12" fmla="*/ 2172794 w 5215811"/>
                <a:gd name="connsiteY12" fmla="*/ 5470630 h 6107388"/>
                <a:gd name="connsiteX13" fmla="*/ 3146893 w 5215811"/>
                <a:gd name="connsiteY13" fmla="*/ 5016296 h 6107388"/>
                <a:gd name="connsiteX14" fmla="*/ 3574114 w 5215811"/>
                <a:gd name="connsiteY14" fmla="*/ 4791124 h 6107388"/>
                <a:gd name="connsiteX15" fmla="*/ 4244948 w 5215811"/>
                <a:gd name="connsiteY15" fmla="*/ 4392664 h 6107388"/>
                <a:gd name="connsiteX16" fmla="*/ 4556385 w 5215811"/>
                <a:gd name="connsiteY16" fmla="*/ 3902656 h 6107388"/>
                <a:gd name="connsiteX17" fmla="*/ 4616354 w 5215811"/>
                <a:gd name="connsiteY17" fmla="*/ 2851680 h 6107388"/>
                <a:gd name="connsiteX18" fmla="*/ 4269266 w 5215811"/>
                <a:gd name="connsiteY18" fmla="*/ 1889625 h 6107388"/>
                <a:gd name="connsiteX19" fmla="*/ 2645976 w 5215811"/>
                <a:gd name="connsiteY19" fmla="*/ 671162 h 6107388"/>
                <a:gd name="connsiteX20" fmla="*/ 1648930 w 5215811"/>
                <a:gd name="connsiteY20" fmla="*/ 573017 h 6107388"/>
                <a:gd name="connsiteX21" fmla="*/ 771768 w 5215811"/>
                <a:gd name="connsiteY21" fmla="*/ 865882 h 6107388"/>
                <a:gd name="connsiteX22" fmla="*/ 433617 w 5215811"/>
                <a:gd name="connsiteY22" fmla="*/ 1119441 h 6107388"/>
                <a:gd name="connsiteX23" fmla="*/ 200571 w 5215811"/>
                <a:gd name="connsiteY23" fmla="*/ 1486480 h 6107388"/>
                <a:gd name="connsiteX24" fmla="*/ 47077 w 5215811"/>
                <a:gd name="connsiteY24" fmla="*/ 1753604 h 6107388"/>
                <a:gd name="connsiteX25" fmla="*/ 0 w 5215811"/>
                <a:gd name="connsiteY25" fmla="*/ 1831655 h 6107388"/>
                <a:gd name="connsiteX26" fmla="*/ 0 w 5215811"/>
                <a:gd name="connsiteY26" fmla="*/ 751112 h 6107388"/>
                <a:gd name="connsiteX27" fmla="*/ 6994 w 5215811"/>
                <a:gd name="connsiteY27" fmla="*/ 742614 h 6107388"/>
                <a:gd name="connsiteX28" fmla="*/ 484047 w 5215811"/>
                <a:gd name="connsiteY28" fmla="*/ 378777 h 6107388"/>
                <a:gd name="connsiteX29" fmla="*/ 1869139 w 5215811"/>
                <a:gd name="connsiteY29" fmla="*/ 9 h 6107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5811" h="6107388">
                  <a:moveTo>
                    <a:pt x="1869139" y="9"/>
                  </a:moveTo>
                  <a:cubicBezTo>
                    <a:pt x="2160924" y="-706"/>
                    <a:pt x="2465752" y="43039"/>
                    <a:pt x="2791149" y="130229"/>
                  </a:cubicBezTo>
                  <a:cubicBezTo>
                    <a:pt x="3651198" y="360678"/>
                    <a:pt x="4339884" y="907924"/>
                    <a:pt x="4760307" y="1608408"/>
                  </a:cubicBezTo>
                  <a:cubicBezTo>
                    <a:pt x="5188180" y="2321320"/>
                    <a:pt x="5338357" y="3192822"/>
                    <a:pt x="5108574" y="4050383"/>
                  </a:cubicBezTo>
                  <a:cubicBezTo>
                    <a:pt x="4880820" y="4900373"/>
                    <a:pt x="4152841" y="5098512"/>
                    <a:pt x="3434916" y="5503134"/>
                  </a:cubicBezTo>
                  <a:cubicBezTo>
                    <a:pt x="2717099" y="5907783"/>
                    <a:pt x="2005568" y="6266474"/>
                    <a:pt x="1137841" y="6033968"/>
                  </a:cubicBezTo>
                  <a:cubicBezTo>
                    <a:pt x="783079" y="5938910"/>
                    <a:pt x="479573" y="5790114"/>
                    <a:pt x="217555" y="5598945"/>
                  </a:cubicBezTo>
                  <a:lnTo>
                    <a:pt x="0" y="5419622"/>
                  </a:lnTo>
                  <a:lnTo>
                    <a:pt x="0" y="4571683"/>
                  </a:lnTo>
                  <a:lnTo>
                    <a:pt x="18056" y="4599282"/>
                  </a:lnTo>
                  <a:cubicBezTo>
                    <a:pt x="124071" y="4746782"/>
                    <a:pt x="237002" y="4875718"/>
                    <a:pt x="358324" y="4988154"/>
                  </a:cubicBezTo>
                  <a:cubicBezTo>
                    <a:pt x="621323" y="5231809"/>
                    <a:pt x="923667" y="5396979"/>
                    <a:pt x="1282741" y="5493193"/>
                  </a:cubicBezTo>
                  <a:cubicBezTo>
                    <a:pt x="1573894" y="5571207"/>
                    <a:pt x="1856732" y="5563878"/>
                    <a:pt x="2172794" y="5470630"/>
                  </a:cubicBezTo>
                  <a:cubicBezTo>
                    <a:pt x="2498985" y="5374183"/>
                    <a:pt x="2832844" y="5193315"/>
                    <a:pt x="3146893" y="5016296"/>
                  </a:cubicBezTo>
                  <a:cubicBezTo>
                    <a:pt x="3293538" y="4933641"/>
                    <a:pt x="3436182" y="4861160"/>
                    <a:pt x="3574114" y="4791124"/>
                  </a:cubicBezTo>
                  <a:cubicBezTo>
                    <a:pt x="3841238" y="4655550"/>
                    <a:pt x="4071901" y="4538375"/>
                    <a:pt x="4244948" y="4392664"/>
                  </a:cubicBezTo>
                  <a:cubicBezTo>
                    <a:pt x="4405844" y="4257259"/>
                    <a:pt x="4501845" y="4106204"/>
                    <a:pt x="4556385" y="3902656"/>
                  </a:cubicBezTo>
                  <a:cubicBezTo>
                    <a:pt x="4649063" y="3556776"/>
                    <a:pt x="4669271" y="3203187"/>
                    <a:pt x="4616354" y="2851680"/>
                  </a:cubicBezTo>
                  <a:cubicBezTo>
                    <a:pt x="4565198" y="2511774"/>
                    <a:pt x="4448474" y="2188147"/>
                    <a:pt x="4269266" y="1889625"/>
                  </a:cubicBezTo>
                  <a:cubicBezTo>
                    <a:pt x="3907781" y="1287586"/>
                    <a:pt x="3331245" y="854780"/>
                    <a:pt x="2645976" y="671162"/>
                  </a:cubicBezTo>
                  <a:cubicBezTo>
                    <a:pt x="2278249" y="572630"/>
                    <a:pt x="1952074" y="540526"/>
                    <a:pt x="1648930" y="573017"/>
                  </a:cubicBezTo>
                  <a:cubicBezTo>
                    <a:pt x="1351746" y="604901"/>
                    <a:pt x="1064785" y="700731"/>
                    <a:pt x="771768" y="865882"/>
                  </a:cubicBezTo>
                  <a:cubicBezTo>
                    <a:pt x="568061" y="980657"/>
                    <a:pt x="486465" y="1058486"/>
                    <a:pt x="433617" y="1119441"/>
                  </a:cubicBezTo>
                  <a:cubicBezTo>
                    <a:pt x="358307" y="1206256"/>
                    <a:pt x="292149" y="1323808"/>
                    <a:pt x="200571" y="1486480"/>
                  </a:cubicBezTo>
                  <a:cubicBezTo>
                    <a:pt x="156644" y="1564432"/>
                    <a:pt x="106654" y="1653214"/>
                    <a:pt x="47077" y="1753604"/>
                  </a:cubicBezTo>
                  <a:lnTo>
                    <a:pt x="0" y="1831655"/>
                  </a:lnTo>
                  <a:lnTo>
                    <a:pt x="0" y="751112"/>
                  </a:lnTo>
                  <a:lnTo>
                    <a:pt x="6994" y="742614"/>
                  </a:lnTo>
                  <a:cubicBezTo>
                    <a:pt x="117721" y="617683"/>
                    <a:pt x="259696" y="505222"/>
                    <a:pt x="484047" y="378777"/>
                  </a:cubicBezTo>
                  <a:cubicBezTo>
                    <a:pt x="932751" y="125890"/>
                    <a:pt x="1382831" y="1200"/>
                    <a:pt x="1869139" y="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: Shape 15">
              <a:extLst>
                <a:ext uri="{FF2B5EF4-FFF2-40B4-BE49-F238E27FC236}">
                  <a16:creationId xmlns:a16="http://schemas.microsoft.com/office/drawing/2014/main" id="{39D76777-71BF-4FFF-B568-E58E46EB1C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319367"/>
              <a:ext cx="5217956" cy="6100079"/>
            </a:xfrm>
            <a:custGeom>
              <a:avLst/>
              <a:gdLst>
                <a:gd name="connsiteX0" fmla="*/ 1951393 w 5217956"/>
                <a:gd name="connsiteY0" fmla="*/ 82 h 6100079"/>
                <a:gd name="connsiteX1" fmla="*/ 2855177 w 5217956"/>
                <a:gd name="connsiteY1" fmla="*/ 125419 h 6100079"/>
                <a:gd name="connsiteX2" fmla="*/ 4779341 w 5217956"/>
                <a:gd name="connsiteY2" fmla="*/ 1591542 h 6100079"/>
                <a:gd name="connsiteX3" fmla="*/ 5108573 w 5217956"/>
                <a:gd name="connsiteY3" fmla="*/ 4028416 h 6100079"/>
                <a:gd name="connsiteX4" fmla="*/ 3459358 w 5217956"/>
                <a:gd name="connsiteY4" fmla="*/ 5487716 h 6100079"/>
                <a:gd name="connsiteX5" fmla="*/ 1203274 w 5217956"/>
                <a:gd name="connsiteY5" fmla="*/ 6029534 h 6100079"/>
                <a:gd name="connsiteX6" fmla="*/ 59920 w 5217956"/>
                <a:gd name="connsiteY6" fmla="*/ 5396467 h 6100079"/>
                <a:gd name="connsiteX7" fmla="*/ 0 w 5217956"/>
                <a:gd name="connsiteY7" fmla="*/ 5333382 h 6100079"/>
                <a:gd name="connsiteX8" fmla="*/ 0 w 5217956"/>
                <a:gd name="connsiteY8" fmla="*/ 4205833 h 6100079"/>
                <a:gd name="connsiteX9" fmla="*/ 58036 w 5217956"/>
                <a:gd name="connsiteY9" fmla="*/ 4310048 h 6100079"/>
                <a:gd name="connsiteX10" fmla="*/ 520779 w 5217956"/>
                <a:gd name="connsiteY10" fmla="*/ 4907591 h 6100079"/>
                <a:gd name="connsiteX11" fmla="*/ 1377154 w 5217956"/>
                <a:gd name="connsiteY11" fmla="*/ 5380604 h 6100079"/>
                <a:gd name="connsiteX12" fmla="*/ 3123340 w 5217956"/>
                <a:gd name="connsiteY12" fmla="*/ 4905715 h 6100079"/>
                <a:gd name="connsiteX13" fmla="*/ 3547863 w 5217956"/>
                <a:gd name="connsiteY13" fmla="*/ 4676342 h 6100079"/>
                <a:gd name="connsiteX14" fmla="*/ 4186753 w 5217956"/>
                <a:gd name="connsiteY14" fmla="*/ 4289376 h 6100079"/>
                <a:gd name="connsiteX15" fmla="*/ 4459565 w 5217956"/>
                <a:gd name="connsiteY15" fmla="*/ 3854399 h 6100079"/>
                <a:gd name="connsiteX16" fmla="*/ 4521015 w 5217956"/>
                <a:gd name="connsiteY16" fmla="*/ 2849377 h 6100079"/>
                <a:gd name="connsiteX17" fmla="*/ 4199723 w 5217956"/>
                <a:gd name="connsiteY17" fmla="*/ 1931213 h 6100079"/>
                <a:gd name="connsiteX18" fmla="*/ 2681217 w 5217956"/>
                <a:gd name="connsiteY18" fmla="*/ 774211 h 6100079"/>
                <a:gd name="connsiteX19" fmla="*/ 926547 w 5217956"/>
                <a:gd name="connsiteY19" fmla="*/ 967112 h 6100079"/>
                <a:gd name="connsiteX20" fmla="*/ 622677 w 5217956"/>
                <a:gd name="connsiteY20" fmla="*/ 1197863 h 6100079"/>
                <a:gd name="connsiteX21" fmla="*/ 404892 w 5217956"/>
                <a:gd name="connsiteY21" fmla="*/ 1547314 h 6100079"/>
                <a:gd name="connsiteX22" fmla="*/ 40135 w 5217956"/>
                <a:gd name="connsiteY22" fmla="*/ 2159090 h 6100079"/>
                <a:gd name="connsiteX23" fmla="*/ 0 w 5217956"/>
                <a:gd name="connsiteY23" fmla="*/ 2219367 h 6100079"/>
                <a:gd name="connsiteX24" fmla="*/ 0 w 5217956"/>
                <a:gd name="connsiteY24" fmla="*/ 915659 h 6100079"/>
                <a:gd name="connsiteX25" fmla="*/ 58609 w 5217956"/>
                <a:gd name="connsiteY25" fmla="*/ 828051 h 6100079"/>
                <a:gd name="connsiteX26" fmla="*/ 590688 w 5217956"/>
                <a:gd name="connsiteY26" fmla="*/ 385385 h 6100079"/>
                <a:gd name="connsiteX27" fmla="*/ 1951393 w 5217956"/>
                <a:gd name="connsiteY27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217956" h="6100079">
                  <a:moveTo>
                    <a:pt x="1951393" y="82"/>
                  </a:moveTo>
                  <a:cubicBezTo>
                    <a:pt x="2237631" y="-2119"/>
                    <a:pt x="2536431" y="40011"/>
                    <a:pt x="2855177" y="125419"/>
                  </a:cubicBezTo>
                  <a:cubicBezTo>
                    <a:pt x="3697704" y="351173"/>
                    <a:pt x="4370490" y="894159"/>
                    <a:pt x="4779341" y="1591542"/>
                  </a:cubicBezTo>
                  <a:cubicBezTo>
                    <a:pt x="5195534" y="2301324"/>
                    <a:pt x="5338356" y="3170855"/>
                    <a:pt x="5108573" y="4028416"/>
                  </a:cubicBezTo>
                  <a:cubicBezTo>
                    <a:pt x="4880819" y="4878406"/>
                    <a:pt x="4165603" y="5079965"/>
                    <a:pt x="3459358" y="5487716"/>
                  </a:cubicBezTo>
                  <a:cubicBezTo>
                    <a:pt x="2753114" y="5895466"/>
                    <a:pt x="2053264" y="6257288"/>
                    <a:pt x="1203274" y="6029534"/>
                  </a:cubicBezTo>
                  <a:cubicBezTo>
                    <a:pt x="739884" y="5905369"/>
                    <a:pt x="366399" y="5685345"/>
                    <a:pt x="59920" y="5396467"/>
                  </a:cubicBezTo>
                  <a:lnTo>
                    <a:pt x="0" y="5333382"/>
                  </a:lnTo>
                  <a:lnTo>
                    <a:pt x="0" y="4205833"/>
                  </a:lnTo>
                  <a:lnTo>
                    <a:pt x="58036" y="4310048"/>
                  </a:lnTo>
                  <a:cubicBezTo>
                    <a:pt x="197935" y="4550245"/>
                    <a:pt x="350594" y="4747142"/>
                    <a:pt x="520779" y="4907591"/>
                  </a:cubicBezTo>
                  <a:cubicBezTo>
                    <a:pt x="763600" y="5136565"/>
                    <a:pt x="1043821" y="5291288"/>
                    <a:pt x="1377154" y="5380604"/>
                  </a:cubicBezTo>
                  <a:cubicBezTo>
                    <a:pt x="1963029" y="5537589"/>
                    <a:pt x="2470519" y="5282804"/>
                    <a:pt x="3123340" y="4905715"/>
                  </a:cubicBezTo>
                  <a:cubicBezTo>
                    <a:pt x="3269800" y="4821157"/>
                    <a:pt x="3411134" y="4747512"/>
                    <a:pt x="3547863" y="4676342"/>
                  </a:cubicBezTo>
                  <a:cubicBezTo>
                    <a:pt x="3804497" y="4542710"/>
                    <a:pt x="4026085" y="4427393"/>
                    <a:pt x="4186753" y="4289376"/>
                  </a:cubicBezTo>
                  <a:cubicBezTo>
                    <a:pt x="4329009" y="4167293"/>
                    <a:pt x="4410589" y="4037181"/>
                    <a:pt x="4459565" y="3854399"/>
                  </a:cubicBezTo>
                  <a:cubicBezTo>
                    <a:pt x="4548302" y="3523229"/>
                    <a:pt x="4568981" y="3185183"/>
                    <a:pt x="4521015" y="2849377"/>
                  </a:cubicBezTo>
                  <a:cubicBezTo>
                    <a:pt x="4474709" y="2524680"/>
                    <a:pt x="4366564" y="2215756"/>
                    <a:pt x="4199723" y="1931213"/>
                  </a:cubicBezTo>
                  <a:cubicBezTo>
                    <a:pt x="3863270" y="1357325"/>
                    <a:pt x="3323982" y="946439"/>
                    <a:pt x="2681217" y="774211"/>
                  </a:cubicBezTo>
                  <a:cubicBezTo>
                    <a:pt x="2001139" y="591984"/>
                    <a:pt x="1476322" y="649699"/>
                    <a:pt x="926547" y="967112"/>
                  </a:cubicBezTo>
                  <a:cubicBezTo>
                    <a:pt x="740730" y="1074393"/>
                    <a:pt x="668642" y="1143989"/>
                    <a:pt x="622677" y="1197863"/>
                  </a:cubicBezTo>
                  <a:cubicBezTo>
                    <a:pt x="555599" y="1276450"/>
                    <a:pt x="492360" y="1390031"/>
                    <a:pt x="404892" y="1547314"/>
                  </a:cubicBezTo>
                  <a:cubicBezTo>
                    <a:pt x="317047" y="1705133"/>
                    <a:pt x="204816" y="1906756"/>
                    <a:pt x="40135" y="2159090"/>
                  </a:cubicBezTo>
                  <a:lnTo>
                    <a:pt x="0" y="2219367"/>
                  </a:lnTo>
                  <a:lnTo>
                    <a:pt x="0" y="915659"/>
                  </a:lnTo>
                  <a:lnTo>
                    <a:pt x="58609" y="828051"/>
                  </a:lnTo>
                  <a:cubicBezTo>
                    <a:pt x="177453" y="670481"/>
                    <a:pt x="325846" y="538291"/>
                    <a:pt x="590688" y="385385"/>
                  </a:cubicBezTo>
                  <a:cubicBezTo>
                    <a:pt x="1032158" y="130559"/>
                    <a:pt x="1474329" y="3750"/>
                    <a:pt x="1951393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72CDCD53-6393-431A-9E75-109BC83622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319367"/>
              <a:ext cx="5217957" cy="6100079"/>
            </a:xfrm>
            <a:custGeom>
              <a:avLst/>
              <a:gdLst>
                <a:gd name="connsiteX0" fmla="*/ 1951394 w 5217957"/>
                <a:gd name="connsiteY0" fmla="*/ 82 h 6100079"/>
                <a:gd name="connsiteX1" fmla="*/ 2855178 w 5217957"/>
                <a:gd name="connsiteY1" fmla="*/ 125419 h 6100079"/>
                <a:gd name="connsiteX2" fmla="*/ 4779341 w 5217957"/>
                <a:gd name="connsiteY2" fmla="*/ 1591542 h 6100079"/>
                <a:gd name="connsiteX3" fmla="*/ 5108574 w 5217957"/>
                <a:gd name="connsiteY3" fmla="*/ 4028416 h 6100079"/>
                <a:gd name="connsiteX4" fmla="*/ 3459359 w 5217957"/>
                <a:gd name="connsiteY4" fmla="*/ 5487716 h 6100079"/>
                <a:gd name="connsiteX5" fmla="*/ 1203275 w 5217957"/>
                <a:gd name="connsiteY5" fmla="*/ 6029534 h 6100079"/>
                <a:gd name="connsiteX6" fmla="*/ 59921 w 5217957"/>
                <a:gd name="connsiteY6" fmla="*/ 5396467 h 6100079"/>
                <a:gd name="connsiteX7" fmla="*/ 0 w 5217957"/>
                <a:gd name="connsiteY7" fmla="*/ 5333381 h 6100079"/>
                <a:gd name="connsiteX8" fmla="*/ 0 w 5217957"/>
                <a:gd name="connsiteY8" fmla="*/ 4427327 h 6100079"/>
                <a:gd name="connsiteX9" fmla="*/ 112056 w 5217957"/>
                <a:gd name="connsiteY9" fmla="*/ 4602502 h 6100079"/>
                <a:gd name="connsiteX10" fmla="*/ 443875 w 5217957"/>
                <a:gd name="connsiteY10" fmla="*/ 4989110 h 6100079"/>
                <a:gd name="connsiteX11" fmla="*/ 1348175 w 5217957"/>
                <a:gd name="connsiteY11" fmla="*/ 5488759 h 6100079"/>
                <a:gd name="connsiteX12" fmla="*/ 2221463 w 5217957"/>
                <a:gd name="connsiteY12" fmla="*/ 5461704 h 6100079"/>
                <a:gd name="connsiteX13" fmla="*/ 3179339 w 5217957"/>
                <a:gd name="connsiteY13" fmla="*/ 5003023 h 6100079"/>
                <a:gd name="connsiteX14" fmla="*/ 3599638 w 5217957"/>
                <a:gd name="connsiteY14" fmla="*/ 4775996 h 6100079"/>
                <a:gd name="connsiteX15" fmla="*/ 4259765 w 5217957"/>
                <a:gd name="connsiteY15" fmla="*/ 4374667 h 6100079"/>
                <a:gd name="connsiteX16" fmla="*/ 4567742 w 5217957"/>
                <a:gd name="connsiteY16" fmla="*/ 3883732 h 6100079"/>
                <a:gd name="connsiteX17" fmla="*/ 4631929 w 5217957"/>
                <a:gd name="connsiteY17" fmla="*/ 2833886 h 6100079"/>
                <a:gd name="connsiteX18" fmla="*/ 4296412 w 5217957"/>
                <a:gd name="connsiteY18" fmla="*/ 1874932 h 6100079"/>
                <a:gd name="connsiteX19" fmla="*/ 2710219 w 5217957"/>
                <a:gd name="connsiteY19" fmla="*/ 666410 h 6100079"/>
                <a:gd name="connsiteX20" fmla="*/ 1732642 w 5217957"/>
                <a:gd name="connsiteY20" fmla="*/ 573480 h 6100079"/>
                <a:gd name="connsiteX21" fmla="*/ 870621 w 5217957"/>
                <a:gd name="connsiteY21" fmla="*/ 870402 h 6100079"/>
                <a:gd name="connsiteX22" fmla="*/ 537555 w 5217957"/>
                <a:gd name="connsiteY22" fmla="*/ 1125324 h 6100079"/>
                <a:gd name="connsiteX23" fmla="*/ 306995 w 5217957"/>
                <a:gd name="connsiteY23" fmla="*/ 1493030 h 6100079"/>
                <a:gd name="connsiteX24" fmla="*/ 23579 w 5217957"/>
                <a:gd name="connsiteY24" fmla="*/ 1977465 h 6100079"/>
                <a:gd name="connsiteX25" fmla="*/ 0 w 5217957"/>
                <a:gd name="connsiteY25" fmla="*/ 2014291 h 6100079"/>
                <a:gd name="connsiteX26" fmla="*/ 0 w 5217957"/>
                <a:gd name="connsiteY26" fmla="*/ 915660 h 6100079"/>
                <a:gd name="connsiteX27" fmla="*/ 58609 w 5217957"/>
                <a:gd name="connsiteY27" fmla="*/ 828051 h 6100079"/>
                <a:gd name="connsiteX28" fmla="*/ 590689 w 5217957"/>
                <a:gd name="connsiteY28" fmla="*/ 385385 h 6100079"/>
                <a:gd name="connsiteX29" fmla="*/ 1951394 w 5217957"/>
                <a:gd name="connsiteY29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7957" h="6100079">
                  <a:moveTo>
                    <a:pt x="1951394" y="82"/>
                  </a:moveTo>
                  <a:cubicBezTo>
                    <a:pt x="2237632" y="-2119"/>
                    <a:pt x="2536431" y="40011"/>
                    <a:pt x="2855178" y="125419"/>
                  </a:cubicBezTo>
                  <a:cubicBezTo>
                    <a:pt x="3697704" y="351173"/>
                    <a:pt x="4370491" y="894159"/>
                    <a:pt x="4779341" y="1591542"/>
                  </a:cubicBezTo>
                  <a:cubicBezTo>
                    <a:pt x="5195535" y="2301324"/>
                    <a:pt x="5338357" y="3170855"/>
                    <a:pt x="5108574" y="4028416"/>
                  </a:cubicBezTo>
                  <a:cubicBezTo>
                    <a:pt x="4880820" y="4878406"/>
                    <a:pt x="4165604" y="5079965"/>
                    <a:pt x="3459359" y="5487716"/>
                  </a:cubicBezTo>
                  <a:cubicBezTo>
                    <a:pt x="2753115" y="5895466"/>
                    <a:pt x="2053265" y="6257288"/>
                    <a:pt x="1203275" y="6029534"/>
                  </a:cubicBezTo>
                  <a:cubicBezTo>
                    <a:pt x="739885" y="5905369"/>
                    <a:pt x="366400" y="5685345"/>
                    <a:pt x="59921" y="5396467"/>
                  </a:cubicBezTo>
                  <a:lnTo>
                    <a:pt x="0" y="5333381"/>
                  </a:lnTo>
                  <a:lnTo>
                    <a:pt x="0" y="4427327"/>
                  </a:lnTo>
                  <a:lnTo>
                    <a:pt x="112056" y="4602502"/>
                  </a:lnTo>
                  <a:cubicBezTo>
                    <a:pt x="215300" y="4749260"/>
                    <a:pt x="325419" y="4877443"/>
                    <a:pt x="443875" y="4989110"/>
                  </a:cubicBezTo>
                  <a:cubicBezTo>
                    <a:pt x="700709" y="5231113"/>
                    <a:pt x="996455" y="5394516"/>
                    <a:pt x="1348175" y="5488759"/>
                  </a:cubicBezTo>
                  <a:cubicBezTo>
                    <a:pt x="1633379" y="5565179"/>
                    <a:pt x="1910917" y="5556430"/>
                    <a:pt x="2221463" y="5461704"/>
                  </a:cubicBezTo>
                  <a:cubicBezTo>
                    <a:pt x="2541923" y="5363721"/>
                    <a:pt x="2870374" y="5181404"/>
                    <a:pt x="3179339" y="5003023"/>
                  </a:cubicBezTo>
                  <a:cubicBezTo>
                    <a:pt x="3323713" y="4919760"/>
                    <a:pt x="3463978" y="4846641"/>
                    <a:pt x="3599638" y="4775996"/>
                  </a:cubicBezTo>
                  <a:cubicBezTo>
                    <a:pt x="3862436" y="4639263"/>
                    <a:pt x="4089314" y="4521074"/>
                    <a:pt x="4259765" y="4374667"/>
                  </a:cubicBezTo>
                  <a:cubicBezTo>
                    <a:pt x="4418282" y="4238625"/>
                    <a:pt x="4513201" y="4087280"/>
                    <a:pt x="4567742" y="3883732"/>
                  </a:cubicBezTo>
                  <a:cubicBezTo>
                    <a:pt x="4660420" y="3537853"/>
                    <a:pt x="4682033" y="3184640"/>
                    <a:pt x="4631929" y="2833886"/>
                  </a:cubicBezTo>
                  <a:cubicBezTo>
                    <a:pt x="4583584" y="2494734"/>
                    <a:pt x="4470646" y="2172121"/>
                    <a:pt x="4296412" y="1874932"/>
                  </a:cubicBezTo>
                  <a:cubicBezTo>
                    <a:pt x="3944879" y="1275559"/>
                    <a:pt x="3381537" y="846289"/>
                    <a:pt x="2710219" y="666410"/>
                  </a:cubicBezTo>
                  <a:cubicBezTo>
                    <a:pt x="2349955" y="569877"/>
                    <a:pt x="2030161" y="539483"/>
                    <a:pt x="1732642" y="573480"/>
                  </a:cubicBezTo>
                  <a:cubicBezTo>
                    <a:pt x="1440866" y="606814"/>
                    <a:pt x="1158880" y="703976"/>
                    <a:pt x="870621" y="870402"/>
                  </a:cubicBezTo>
                  <a:cubicBezTo>
                    <a:pt x="670160" y="986048"/>
                    <a:pt x="589753" y="1064195"/>
                    <a:pt x="537555" y="1125324"/>
                  </a:cubicBezTo>
                  <a:cubicBezTo>
                    <a:pt x="463218" y="1212400"/>
                    <a:pt x="397708" y="1330125"/>
                    <a:pt x="306995" y="1493030"/>
                  </a:cubicBezTo>
                  <a:cubicBezTo>
                    <a:pt x="234596" y="1623167"/>
                    <a:pt x="145436" y="1783409"/>
                    <a:pt x="23579" y="1977465"/>
                  </a:cubicBezTo>
                  <a:lnTo>
                    <a:pt x="0" y="2014291"/>
                  </a:lnTo>
                  <a:lnTo>
                    <a:pt x="0" y="915660"/>
                  </a:lnTo>
                  <a:lnTo>
                    <a:pt x="58609" y="828051"/>
                  </a:lnTo>
                  <a:cubicBezTo>
                    <a:pt x="177453" y="670481"/>
                    <a:pt x="325847" y="538291"/>
                    <a:pt x="590689" y="385385"/>
                  </a:cubicBezTo>
                  <a:cubicBezTo>
                    <a:pt x="1032159" y="130559"/>
                    <a:pt x="1474330" y="3750"/>
                    <a:pt x="1951394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DA62198F-7D76-4A2A-9669-40E5E8A3C8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197691"/>
              <a:ext cx="5378623" cy="6402614"/>
            </a:xfrm>
            <a:custGeom>
              <a:avLst/>
              <a:gdLst>
                <a:gd name="connsiteX0" fmla="*/ 2220349 w 5378623"/>
                <a:gd name="connsiteY0" fmla="*/ 67 h 6402614"/>
                <a:gd name="connsiteX1" fmla="*/ 3018161 w 5378623"/>
                <a:gd name="connsiteY1" fmla="*/ 108191 h 6402614"/>
                <a:gd name="connsiteX2" fmla="*/ 5265831 w 5378623"/>
                <a:gd name="connsiteY2" fmla="*/ 4066338 h 6402614"/>
                <a:gd name="connsiteX3" fmla="*/ 2912752 w 5378623"/>
                <a:gd name="connsiteY3" fmla="*/ 6386691 h 6402614"/>
                <a:gd name="connsiteX4" fmla="*/ 2840648 w 5378623"/>
                <a:gd name="connsiteY4" fmla="*/ 6402614 h 6402614"/>
                <a:gd name="connsiteX5" fmla="*/ 1474249 w 5378623"/>
                <a:gd name="connsiteY5" fmla="*/ 6402614 h 6402614"/>
                <a:gd name="connsiteX6" fmla="*/ 1340218 w 5378623"/>
                <a:gd name="connsiteY6" fmla="*/ 6370360 h 6402614"/>
                <a:gd name="connsiteX7" fmla="*/ 204687 w 5378623"/>
                <a:gd name="connsiteY7" fmla="*/ 5802379 h 6402614"/>
                <a:gd name="connsiteX8" fmla="*/ 0 w 5378623"/>
                <a:gd name="connsiteY8" fmla="*/ 5624181 h 6402614"/>
                <a:gd name="connsiteX9" fmla="*/ 0 w 5378623"/>
                <a:gd name="connsiteY9" fmla="*/ 5197118 h 6402614"/>
                <a:gd name="connsiteX10" fmla="*/ 120950 w 5378623"/>
                <a:gd name="connsiteY10" fmla="*/ 5327736 h 6402614"/>
                <a:gd name="connsiteX11" fmla="*/ 553277 w 5378623"/>
                <a:gd name="connsiteY11" fmla="*/ 5674143 h 6402614"/>
                <a:gd name="connsiteX12" fmla="*/ 1048951 w 5378623"/>
                <a:gd name="connsiteY12" fmla="*/ 5913372 h 6402614"/>
                <a:gd name="connsiteX13" fmla="*/ 1114406 w 5378623"/>
                <a:gd name="connsiteY13" fmla="*/ 5935664 h 6402614"/>
                <a:gd name="connsiteX14" fmla="*/ 1180375 w 5378623"/>
                <a:gd name="connsiteY14" fmla="*/ 5956470 h 6402614"/>
                <a:gd name="connsiteX15" fmla="*/ 1247107 w 5378623"/>
                <a:gd name="connsiteY15" fmla="*/ 5975278 h 6402614"/>
                <a:gd name="connsiteX16" fmla="*/ 1313053 w 5378623"/>
                <a:gd name="connsiteY16" fmla="*/ 5991905 h 6402614"/>
                <a:gd name="connsiteX17" fmla="*/ 1578771 w 5378623"/>
                <a:gd name="connsiteY17" fmla="*/ 6035400 h 6402614"/>
                <a:gd name="connsiteX18" fmla="*/ 2116969 w 5378623"/>
                <a:gd name="connsiteY18" fmla="*/ 6005033 h 6402614"/>
                <a:gd name="connsiteX19" fmla="*/ 2648341 w 5378623"/>
                <a:gd name="connsiteY19" fmla="*/ 5837212 h 6402614"/>
                <a:gd name="connsiteX20" fmla="*/ 3166862 w 5378623"/>
                <a:gd name="connsiteY20" fmla="*/ 5582136 h 6402614"/>
                <a:gd name="connsiteX21" fmla="*/ 3295551 w 5378623"/>
                <a:gd name="connsiteY21" fmla="*/ 5510900 h 6402614"/>
                <a:gd name="connsiteX22" fmla="*/ 3426292 w 5378623"/>
                <a:gd name="connsiteY22" fmla="*/ 5437546 h 6402614"/>
                <a:gd name="connsiteX23" fmla="*/ 3693498 w 5378623"/>
                <a:gd name="connsiteY23" fmla="*/ 5296779 h 6402614"/>
                <a:gd name="connsiteX24" fmla="*/ 3957511 w 5378623"/>
                <a:gd name="connsiteY24" fmla="*/ 5162806 h 6402614"/>
                <a:gd name="connsiteX25" fmla="*/ 4212170 w 5378623"/>
                <a:gd name="connsiteY25" fmla="*/ 5024936 h 6402614"/>
                <a:gd name="connsiteX26" fmla="*/ 4449651 w 5378623"/>
                <a:gd name="connsiteY26" fmla="*/ 4870986 h 6402614"/>
                <a:gd name="connsiteX27" fmla="*/ 4659728 w 5378623"/>
                <a:gd name="connsiteY27" fmla="*/ 4689640 h 6402614"/>
                <a:gd name="connsiteX28" fmla="*/ 4830457 w 5378623"/>
                <a:gd name="connsiteY28" fmla="*/ 4472596 h 6402614"/>
                <a:gd name="connsiteX29" fmla="*/ 4955705 w 5378623"/>
                <a:gd name="connsiteY29" fmla="*/ 4222268 h 6402614"/>
                <a:gd name="connsiteX30" fmla="*/ 4968352 w 5378623"/>
                <a:gd name="connsiteY30" fmla="*/ 4189141 h 6402614"/>
                <a:gd name="connsiteX31" fmla="*/ 4979564 w 5378623"/>
                <a:gd name="connsiteY31" fmla="*/ 4155400 h 6402614"/>
                <a:gd name="connsiteX32" fmla="*/ 4990913 w 5378623"/>
                <a:gd name="connsiteY32" fmla="*/ 4121577 h 6402614"/>
                <a:gd name="connsiteX33" fmla="*/ 5000865 w 5378623"/>
                <a:gd name="connsiteY33" fmla="*/ 4086570 h 6402614"/>
                <a:gd name="connsiteX34" fmla="*/ 5020612 w 5378623"/>
                <a:gd name="connsiteY34" fmla="*/ 4016281 h 6402614"/>
                <a:gd name="connsiteX35" fmla="*/ 5030486 w 5378623"/>
                <a:gd name="connsiteY35" fmla="*/ 3981137 h 6402614"/>
                <a:gd name="connsiteX36" fmla="*/ 5035423 w 5378623"/>
                <a:gd name="connsiteY36" fmla="*/ 3963565 h 6402614"/>
                <a:gd name="connsiteX37" fmla="*/ 5039507 w 5378623"/>
                <a:gd name="connsiteY37" fmla="*/ 3945765 h 6402614"/>
                <a:gd name="connsiteX38" fmla="*/ 5071597 w 5378623"/>
                <a:gd name="connsiteY38" fmla="*/ 3802972 h 6402614"/>
                <a:gd name="connsiteX39" fmla="*/ 5096108 w 5378623"/>
                <a:gd name="connsiteY39" fmla="*/ 3658610 h 6402614"/>
                <a:gd name="connsiteX40" fmla="*/ 5113299 w 5378623"/>
                <a:gd name="connsiteY40" fmla="*/ 3512985 h 6402614"/>
                <a:gd name="connsiteX41" fmla="*/ 5115328 w 5378623"/>
                <a:gd name="connsiteY41" fmla="*/ 3494749 h 6402614"/>
                <a:gd name="connsiteX42" fmla="*/ 5116446 w 5378623"/>
                <a:gd name="connsiteY42" fmla="*/ 3476502 h 6402614"/>
                <a:gd name="connsiteX43" fmla="*/ 5118711 w 5378623"/>
                <a:gd name="connsiteY43" fmla="*/ 3439898 h 6402614"/>
                <a:gd name="connsiteX44" fmla="*/ 5123270 w 5378623"/>
                <a:gd name="connsiteY44" fmla="*/ 3366583 h 6402614"/>
                <a:gd name="connsiteX45" fmla="*/ 5121172 w 5378623"/>
                <a:gd name="connsiteY45" fmla="*/ 3072860 h 6402614"/>
                <a:gd name="connsiteX46" fmla="*/ 5119473 w 5378623"/>
                <a:gd name="connsiteY46" fmla="*/ 3036121 h 6402614"/>
                <a:gd name="connsiteX47" fmla="*/ 5116244 w 5378623"/>
                <a:gd name="connsiteY47" fmla="*/ 2999552 h 6402614"/>
                <a:gd name="connsiteX48" fmla="*/ 5109221 w 5378623"/>
                <a:gd name="connsiteY48" fmla="*/ 2926379 h 6402614"/>
                <a:gd name="connsiteX49" fmla="*/ 5089643 w 5378623"/>
                <a:gd name="connsiteY49" fmla="*/ 2780639 h 6402614"/>
                <a:gd name="connsiteX50" fmla="*/ 5084078 w 5378623"/>
                <a:gd name="connsiteY50" fmla="*/ 2744255 h 6402614"/>
                <a:gd name="connsiteX51" fmla="*/ 5077785 w 5378623"/>
                <a:gd name="connsiteY51" fmla="*/ 2708026 h 6402614"/>
                <a:gd name="connsiteX52" fmla="*/ 5063128 w 5378623"/>
                <a:gd name="connsiteY52" fmla="*/ 2636053 h 6402614"/>
                <a:gd name="connsiteX53" fmla="*/ 5047530 w 5378623"/>
                <a:gd name="connsiteY53" fmla="*/ 2564176 h 6402614"/>
                <a:gd name="connsiteX54" fmla="*/ 5028967 w 5378623"/>
                <a:gd name="connsiteY54" fmla="*/ 2493127 h 6402614"/>
                <a:gd name="connsiteX55" fmla="*/ 4822623 w 5378623"/>
                <a:gd name="connsiteY55" fmla="*/ 1944830 h 6402614"/>
                <a:gd name="connsiteX56" fmla="*/ 4108183 w 5378623"/>
                <a:gd name="connsiteY56" fmla="*/ 1038170 h 6402614"/>
                <a:gd name="connsiteX57" fmla="*/ 3638213 w 5378623"/>
                <a:gd name="connsiteY57" fmla="*/ 712395 h 6402614"/>
                <a:gd name="connsiteX58" fmla="*/ 3575480 w 5378623"/>
                <a:gd name="connsiteY58" fmla="*/ 678662 h 6402614"/>
                <a:gd name="connsiteX59" fmla="*/ 3512574 w 5378623"/>
                <a:gd name="connsiteY59" fmla="*/ 645577 h 6402614"/>
                <a:gd name="connsiteX60" fmla="*/ 3448603 w 5378623"/>
                <a:gd name="connsiteY60" fmla="*/ 614757 h 6402614"/>
                <a:gd name="connsiteX61" fmla="*/ 3416617 w 5378623"/>
                <a:gd name="connsiteY61" fmla="*/ 599347 h 6402614"/>
                <a:gd name="connsiteX62" fmla="*/ 3384352 w 5378623"/>
                <a:gd name="connsiteY62" fmla="*/ 584559 h 6402614"/>
                <a:gd name="connsiteX63" fmla="*/ 3254088 w 5378623"/>
                <a:gd name="connsiteY63" fmla="*/ 529021 h 6402614"/>
                <a:gd name="connsiteX64" fmla="*/ 3121640 w 5378623"/>
                <a:gd name="connsiteY64" fmla="*/ 479505 h 6402614"/>
                <a:gd name="connsiteX65" fmla="*/ 2987193 w 5378623"/>
                <a:gd name="connsiteY65" fmla="*/ 436176 h 6402614"/>
                <a:gd name="connsiteX66" fmla="*/ 2851296 w 5378623"/>
                <a:gd name="connsiteY66" fmla="*/ 398256 h 6402614"/>
                <a:gd name="connsiteX67" fmla="*/ 2573611 w 5378623"/>
                <a:gd name="connsiteY67" fmla="*/ 336717 h 6402614"/>
                <a:gd name="connsiteX68" fmla="*/ 2014208 w 5378623"/>
                <a:gd name="connsiteY68" fmla="*/ 276896 h 6402614"/>
                <a:gd name="connsiteX69" fmla="*/ 1457097 w 5378623"/>
                <a:gd name="connsiteY69" fmla="*/ 322828 h 6402614"/>
                <a:gd name="connsiteX70" fmla="*/ 914684 w 5378623"/>
                <a:gd name="connsiteY70" fmla="*/ 486648 h 6402614"/>
                <a:gd name="connsiteX71" fmla="*/ 848661 w 5378623"/>
                <a:gd name="connsiteY71" fmla="*/ 515093 h 6402614"/>
                <a:gd name="connsiteX72" fmla="*/ 782834 w 5378623"/>
                <a:gd name="connsiteY72" fmla="*/ 544519 h 6402614"/>
                <a:gd name="connsiteX73" fmla="*/ 717715 w 5378623"/>
                <a:gd name="connsiteY73" fmla="*/ 575988 h 6402614"/>
                <a:gd name="connsiteX74" fmla="*/ 653112 w 5378623"/>
                <a:gd name="connsiteY74" fmla="*/ 608523 h 6402614"/>
                <a:gd name="connsiteX75" fmla="*/ 406671 w 5378623"/>
                <a:gd name="connsiteY75" fmla="*/ 756246 h 6402614"/>
                <a:gd name="connsiteX76" fmla="*/ 191033 w 5378623"/>
                <a:gd name="connsiteY76" fmla="*/ 942131 h 6402614"/>
                <a:gd name="connsiteX77" fmla="*/ 143339 w 5378623"/>
                <a:gd name="connsiteY77" fmla="*/ 996006 h 6402614"/>
                <a:gd name="connsiteX78" fmla="*/ 98848 w 5378623"/>
                <a:gd name="connsiteY78" fmla="*/ 1053288 h 6402614"/>
                <a:gd name="connsiteX79" fmla="*/ 56083 w 5378623"/>
                <a:gd name="connsiteY79" fmla="*/ 1112657 h 6402614"/>
                <a:gd name="connsiteX80" fmla="*/ 14889 w 5378623"/>
                <a:gd name="connsiteY80" fmla="*/ 1173837 h 6402614"/>
                <a:gd name="connsiteX81" fmla="*/ 0 w 5378623"/>
                <a:gd name="connsiteY81" fmla="*/ 1198088 h 6402614"/>
                <a:gd name="connsiteX82" fmla="*/ 0 w 5378623"/>
                <a:gd name="connsiteY82" fmla="*/ 888809 h 6402614"/>
                <a:gd name="connsiteX83" fmla="*/ 88781 w 5378623"/>
                <a:gd name="connsiteY83" fmla="*/ 802825 h 6402614"/>
                <a:gd name="connsiteX84" fmla="*/ 2220349 w 5378623"/>
                <a:gd name="connsiteY84" fmla="*/ 67 h 6402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5378623" h="6402614">
                  <a:moveTo>
                    <a:pt x="2220349" y="67"/>
                  </a:moveTo>
                  <a:cubicBezTo>
                    <a:pt x="2484151" y="1784"/>
                    <a:pt x="2751801" y="36820"/>
                    <a:pt x="3018161" y="108191"/>
                  </a:cubicBezTo>
                  <a:cubicBezTo>
                    <a:pt x="4722867" y="564965"/>
                    <a:pt x="5729192" y="2337049"/>
                    <a:pt x="5265831" y="4066338"/>
                  </a:cubicBezTo>
                  <a:cubicBezTo>
                    <a:pt x="4947269" y="5255224"/>
                    <a:pt x="4017004" y="6114300"/>
                    <a:pt x="2912752" y="6386691"/>
                  </a:cubicBezTo>
                  <a:lnTo>
                    <a:pt x="2840648" y="6402614"/>
                  </a:lnTo>
                  <a:lnTo>
                    <a:pt x="1474249" y="6402614"/>
                  </a:lnTo>
                  <a:lnTo>
                    <a:pt x="1340218" y="6370360"/>
                  </a:lnTo>
                  <a:cubicBezTo>
                    <a:pt x="914042" y="6256167"/>
                    <a:pt x="531514" y="6059766"/>
                    <a:pt x="204687" y="5802379"/>
                  </a:cubicBezTo>
                  <a:lnTo>
                    <a:pt x="0" y="5624181"/>
                  </a:lnTo>
                  <a:lnTo>
                    <a:pt x="0" y="5197118"/>
                  </a:lnTo>
                  <a:lnTo>
                    <a:pt x="120950" y="5327736"/>
                  </a:lnTo>
                  <a:cubicBezTo>
                    <a:pt x="253827" y="5458395"/>
                    <a:pt x="397634" y="5575985"/>
                    <a:pt x="553277" y="5674143"/>
                  </a:cubicBezTo>
                  <a:cubicBezTo>
                    <a:pt x="708978" y="5772084"/>
                    <a:pt x="875421" y="5851690"/>
                    <a:pt x="1048951" y="5913372"/>
                  </a:cubicBezTo>
                  <a:cubicBezTo>
                    <a:pt x="1070860" y="5920750"/>
                    <a:pt x="1092382" y="5928719"/>
                    <a:pt x="1114406" y="5935664"/>
                  </a:cubicBezTo>
                  <a:lnTo>
                    <a:pt x="1180375" y="5956470"/>
                  </a:lnTo>
                  <a:lnTo>
                    <a:pt x="1247107" y="5975278"/>
                  </a:lnTo>
                  <a:cubicBezTo>
                    <a:pt x="1269462" y="5981848"/>
                    <a:pt x="1291029" y="5986236"/>
                    <a:pt x="1313053" y="5991905"/>
                  </a:cubicBezTo>
                  <a:cubicBezTo>
                    <a:pt x="1400808" y="6012869"/>
                    <a:pt x="1489584" y="6027036"/>
                    <a:pt x="1578771" y="6035400"/>
                  </a:cubicBezTo>
                  <a:cubicBezTo>
                    <a:pt x="1757312" y="6051941"/>
                    <a:pt x="1937844" y="6040152"/>
                    <a:pt x="2116969" y="6005033"/>
                  </a:cubicBezTo>
                  <a:cubicBezTo>
                    <a:pt x="2296104" y="5969454"/>
                    <a:pt x="2473717" y="5910978"/>
                    <a:pt x="2648341" y="5837212"/>
                  </a:cubicBezTo>
                  <a:cubicBezTo>
                    <a:pt x="2823148" y="5763610"/>
                    <a:pt x="2995347" y="5675863"/>
                    <a:pt x="3166862" y="5582136"/>
                  </a:cubicBezTo>
                  <a:cubicBezTo>
                    <a:pt x="3209843" y="5558645"/>
                    <a:pt x="3252667" y="5534880"/>
                    <a:pt x="3295551" y="5510900"/>
                  </a:cubicBezTo>
                  <a:lnTo>
                    <a:pt x="3426292" y="5437546"/>
                  </a:lnTo>
                  <a:cubicBezTo>
                    <a:pt x="3515217" y="5388460"/>
                    <a:pt x="3604599" y="5341930"/>
                    <a:pt x="3693498" y="5296779"/>
                  </a:cubicBezTo>
                  <a:lnTo>
                    <a:pt x="3957511" y="5162806"/>
                  </a:lnTo>
                  <a:cubicBezTo>
                    <a:pt x="4044259" y="5118005"/>
                    <a:pt x="4129592" y="5072941"/>
                    <a:pt x="4212170" y="5024936"/>
                  </a:cubicBezTo>
                  <a:cubicBezTo>
                    <a:pt x="4294563" y="4976766"/>
                    <a:pt x="4374532" y="4926554"/>
                    <a:pt x="4449651" y="4870986"/>
                  </a:cubicBezTo>
                  <a:cubicBezTo>
                    <a:pt x="4524973" y="4815937"/>
                    <a:pt x="4596075" y="4756163"/>
                    <a:pt x="4659728" y="4689640"/>
                  </a:cubicBezTo>
                  <a:cubicBezTo>
                    <a:pt x="4723566" y="4623283"/>
                    <a:pt x="4780828" y="4550758"/>
                    <a:pt x="4830457" y="4472596"/>
                  </a:cubicBezTo>
                  <a:cubicBezTo>
                    <a:pt x="4880087" y="4394434"/>
                    <a:pt x="4921716" y="4310302"/>
                    <a:pt x="4955705" y="4222268"/>
                  </a:cubicBezTo>
                  <a:lnTo>
                    <a:pt x="4968352" y="4189141"/>
                  </a:lnTo>
                  <a:lnTo>
                    <a:pt x="4979564" y="4155400"/>
                  </a:lnTo>
                  <a:lnTo>
                    <a:pt x="4990913" y="4121577"/>
                  </a:lnTo>
                  <a:cubicBezTo>
                    <a:pt x="4994441" y="4110119"/>
                    <a:pt x="4997522" y="4098194"/>
                    <a:pt x="5000865" y="4086570"/>
                  </a:cubicBezTo>
                  <a:lnTo>
                    <a:pt x="5020612" y="4016281"/>
                  </a:lnTo>
                  <a:lnTo>
                    <a:pt x="5030486" y="3981137"/>
                  </a:lnTo>
                  <a:lnTo>
                    <a:pt x="5035423" y="3963565"/>
                  </a:lnTo>
                  <a:lnTo>
                    <a:pt x="5039507" y="3945765"/>
                  </a:lnTo>
                  <a:cubicBezTo>
                    <a:pt x="5050088" y="3898175"/>
                    <a:pt x="5061308" y="3850756"/>
                    <a:pt x="5071597" y="3802972"/>
                  </a:cubicBezTo>
                  <a:lnTo>
                    <a:pt x="5096108" y="3658610"/>
                  </a:lnTo>
                  <a:cubicBezTo>
                    <a:pt x="5102684" y="3610180"/>
                    <a:pt x="5107604" y="3561536"/>
                    <a:pt x="5113299" y="3512985"/>
                  </a:cubicBezTo>
                  <a:lnTo>
                    <a:pt x="5115328" y="3494749"/>
                  </a:lnTo>
                  <a:lnTo>
                    <a:pt x="5116446" y="3476502"/>
                  </a:lnTo>
                  <a:lnTo>
                    <a:pt x="5118711" y="3439898"/>
                  </a:lnTo>
                  <a:lnTo>
                    <a:pt x="5123270" y="3366583"/>
                  </a:lnTo>
                  <a:cubicBezTo>
                    <a:pt x="5126606" y="3268829"/>
                    <a:pt x="5127431" y="3170634"/>
                    <a:pt x="5121172" y="3072860"/>
                  </a:cubicBezTo>
                  <a:lnTo>
                    <a:pt x="5119473" y="3036121"/>
                  </a:lnTo>
                  <a:cubicBezTo>
                    <a:pt x="5118968" y="3023930"/>
                    <a:pt x="5117310" y="3011778"/>
                    <a:pt x="5116244" y="2999552"/>
                  </a:cubicBezTo>
                  <a:lnTo>
                    <a:pt x="5109221" y="2926379"/>
                  </a:lnTo>
                  <a:cubicBezTo>
                    <a:pt x="5105544" y="2877404"/>
                    <a:pt x="5096760" y="2829145"/>
                    <a:pt x="5089643" y="2780639"/>
                  </a:cubicBezTo>
                  <a:lnTo>
                    <a:pt x="5084078" y="2744255"/>
                  </a:lnTo>
                  <a:cubicBezTo>
                    <a:pt x="5082420" y="2732104"/>
                    <a:pt x="5080412" y="2719974"/>
                    <a:pt x="5077785" y="2708026"/>
                  </a:cubicBezTo>
                  <a:lnTo>
                    <a:pt x="5063128" y="2636053"/>
                  </a:lnTo>
                  <a:cubicBezTo>
                    <a:pt x="5057902" y="2612048"/>
                    <a:pt x="5053511" y="2587920"/>
                    <a:pt x="5047530" y="2564176"/>
                  </a:cubicBezTo>
                  <a:lnTo>
                    <a:pt x="5028967" y="2493127"/>
                  </a:lnTo>
                  <a:cubicBezTo>
                    <a:pt x="4979424" y="2303537"/>
                    <a:pt x="4909775" y="2119458"/>
                    <a:pt x="4822623" y="1944830"/>
                  </a:cubicBezTo>
                  <a:cubicBezTo>
                    <a:pt x="4648947" y="1594931"/>
                    <a:pt x="4401749" y="1285261"/>
                    <a:pt x="4108183" y="1038170"/>
                  </a:cubicBezTo>
                  <a:cubicBezTo>
                    <a:pt x="3961444" y="914460"/>
                    <a:pt x="3803854" y="805232"/>
                    <a:pt x="3638213" y="712395"/>
                  </a:cubicBezTo>
                  <a:lnTo>
                    <a:pt x="3575480" y="678662"/>
                  </a:lnTo>
                  <a:cubicBezTo>
                    <a:pt x="3554450" y="667578"/>
                    <a:pt x="3534194" y="655311"/>
                    <a:pt x="3512574" y="645577"/>
                  </a:cubicBezTo>
                  <a:lnTo>
                    <a:pt x="3448603" y="614757"/>
                  </a:lnTo>
                  <a:lnTo>
                    <a:pt x="3416617" y="599347"/>
                  </a:lnTo>
                  <a:cubicBezTo>
                    <a:pt x="3406000" y="594185"/>
                    <a:pt x="3395413" y="588913"/>
                    <a:pt x="3384352" y="584559"/>
                  </a:cubicBezTo>
                  <a:cubicBezTo>
                    <a:pt x="3340850" y="566062"/>
                    <a:pt x="3297707" y="547083"/>
                    <a:pt x="3254088" y="529021"/>
                  </a:cubicBezTo>
                  <a:cubicBezTo>
                    <a:pt x="3209736" y="512847"/>
                    <a:pt x="3165607" y="496270"/>
                    <a:pt x="3121640" y="479505"/>
                  </a:cubicBezTo>
                  <a:lnTo>
                    <a:pt x="2987193" y="436176"/>
                  </a:lnTo>
                  <a:cubicBezTo>
                    <a:pt x="2942116" y="422708"/>
                    <a:pt x="2896575" y="410968"/>
                    <a:pt x="2851296" y="398256"/>
                  </a:cubicBezTo>
                  <a:cubicBezTo>
                    <a:pt x="2759507" y="375285"/>
                    <a:pt x="2666373" y="353923"/>
                    <a:pt x="2573611" y="336717"/>
                  </a:cubicBezTo>
                  <a:cubicBezTo>
                    <a:pt x="2387776" y="301762"/>
                    <a:pt x="2200839" y="280304"/>
                    <a:pt x="2014208" y="276896"/>
                  </a:cubicBezTo>
                  <a:cubicBezTo>
                    <a:pt x="1827605" y="273381"/>
                    <a:pt x="1641223" y="288238"/>
                    <a:pt x="1457097" y="322828"/>
                  </a:cubicBezTo>
                  <a:cubicBezTo>
                    <a:pt x="1272912" y="357634"/>
                    <a:pt x="1091595" y="413727"/>
                    <a:pt x="914684" y="486648"/>
                  </a:cubicBezTo>
                  <a:lnTo>
                    <a:pt x="848661" y="515093"/>
                  </a:lnTo>
                  <a:cubicBezTo>
                    <a:pt x="826573" y="524592"/>
                    <a:pt x="804281" y="533573"/>
                    <a:pt x="782834" y="544519"/>
                  </a:cubicBezTo>
                  <a:lnTo>
                    <a:pt x="717715" y="575988"/>
                  </a:lnTo>
                  <a:cubicBezTo>
                    <a:pt x="696005" y="586632"/>
                    <a:pt x="673986" y="596729"/>
                    <a:pt x="653112" y="608523"/>
                  </a:cubicBezTo>
                  <a:cubicBezTo>
                    <a:pt x="568070" y="653782"/>
                    <a:pt x="483901" y="700897"/>
                    <a:pt x="406671" y="756246"/>
                  </a:cubicBezTo>
                  <a:cubicBezTo>
                    <a:pt x="327441" y="809669"/>
                    <a:pt x="256836" y="872706"/>
                    <a:pt x="191033" y="942131"/>
                  </a:cubicBezTo>
                  <a:cubicBezTo>
                    <a:pt x="175048" y="959988"/>
                    <a:pt x="159064" y="977846"/>
                    <a:pt x="143339" y="996006"/>
                  </a:cubicBezTo>
                  <a:lnTo>
                    <a:pt x="98848" y="1053288"/>
                  </a:lnTo>
                  <a:cubicBezTo>
                    <a:pt x="83542" y="1072023"/>
                    <a:pt x="70312" y="1092822"/>
                    <a:pt x="56083" y="1112657"/>
                  </a:cubicBezTo>
                  <a:cubicBezTo>
                    <a:pt x="42010" y="1132765"/>
                    <a:pt x="27965" y="1152765"/>
                    <a:pt x="14889" y="1173837"/>
                  </a:cubicBezTo>
                  <a:lnTo>
                    <a:pt x="0" y="1198088"/>
                  </a:lnTo>
                  <a:lnTo>
                    <a:pt x="0" y="888809"/>
                  </a:lnTo>
                  <a:lnTo>
                    <a:pt x="88781" y="802825"/>
                  </a:lnTo>
                  <a:cubicBezTo>
                    <a:pt x="672175" y="289643"/>
                    <a:pt x="1428944" y="-5083"/>
                    <a:pt x="2220349" y="6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9C6C9CB-4B84-386E-FD34-86922B607D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2023236"/>
            <a:ext cx="3659777" cy="2820908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chemeClr val="tx2"/>
                </a:solidFill>
              </a:rPr>
              <a:t>You have two (2) options in this class: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4618D44-A683-F660-B4CD-BF24B7A999C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47253154"/>
              </p:ext>
            </p:extLst>
          </p:nvPr>
        </p:nvGraphicFramePr>
        <p:xfrm>
          <a:off x="6355080" y="955653"/>
          <a:ext cx="5029200" cy="49478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645861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FFD48BC7-DC40-47DE-87EE-9F4B6ECB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" name="Freeform: Shape 8">
            <a:extLst>
              <a:ext uri="{FF2B5EF4-FFF2-40B4-BE49-F238E27FC236}">
                <a16:creationId xmlns:a16="http://schemas.microsoft.com/office/drawing/2014/main" id="{E502BBC7-2C76-46F3-BC24-5985BC13D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139700" sx="102000" sy="102000" algn="ctr" rotWithShape="0">
              <a:schemeClr val="bg1">
                <a:lumMod val="85000"/>
                <a:alpha val="3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C7F28D52-2A5F-4D23-81AE-7CB8B591C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664" y="0"/>
            <a:ext cx="9948672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A07EC3-8D2A-7B22-40EE-84BE82B05C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3" y="1999615"/>
            <a:ext cx="9144000" cy="27640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7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Or….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629484E-3792-4B3D-89AD-7C8A1ED0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0" y="5524786"/>
            <a:ext cx="4754880" cy="27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76850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1FA073E-FA7D-DE4B-23A5-58E1F0BF34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50AB553-2A96-4A92-96F2-93548E096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">
                <a:schemeClr val="bg2">
                  <a:alpha val="68000"/>
                </a:schemeClr>
              </a:gs>
              <a:gs pos="85000">
                <a:schemeClr val="bg2">
                  <a:alpha val="97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0BC4204-5A6D-A9FD-2927-5B19480D441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70878769"/>
              </p:ext>
            </p:extLst>
          </p:nvPr>
        </p:nvGraphicFramePr>
        <p:xfrm>
          <a:off x="838200" y="654908"/>
          <a:ext cx="10515600" cy="55220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79044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BDA0AD-51B0-B21A-7596-AA6FD710B5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What’s the catch?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615BBA5-09BE-C4CA-60BC-DD966AB0678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20772168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822996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2854</TotalTime>
  <Words>1266</Words>
  <Application>Microsoft Macintosh PowerPoint</Application>
  <PresentationFormat>Widescreen</PresentationFormat>
  <Paragraphs>145</Paragraphs>
  <Slides>16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Aptos</vt:lpstr>
      <vt:lpstr>Aptos Display</vt:lpstr>
      <vt:lpstr>Arial</vt:lpstr>
      <vt:lpstr>Calibri</vt:lpstr>
      <vt:lpstr>Times New Roman</vt:lpstr>
      <vt:lpstr>Office Theme</vt:lpstr>
      <vt:lpstr>Lecture 01: Introductions</vt:lpstr>
      <vt:lpstr>PowerPoint Presentation</vt:lpstr>
      <vt:lpstr>PowerPoint Presentation</vt:lpstr>
      <vt:lpstr> Your Turn  </vt:lpstr>
      <vt:lpstr>Let’s talk about the final…</vt:lpstr>
      <vt:lpstr>You have two (2) options in this class:</vt:lpstr>
      <vt:lpstr>Or….</vt:lpstr>
      <vt:lpstr>PowerPoint Presentation</vt:lpstr>
      <vt:lpstr>What’s the catch?</vt:lpstr>
      <vt:lpstr>Track 1 Example Projects</vt:lpstr>
      <vt:lpstr>Track 1 Example Projects</vt:lpstr>
      <vt:lpstr>Track 2 Example Projects</vt:lpstr>
      <vt:lpstr>What’s the point?</vt:lpstr>
      <vt:lpstr>Timeline (these are approximations only)</vt:lpstr>
      <vt:lpstr>How it impacts grading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Robert Moseley</dc:creator>
  <cp:lastModifiedBy>Robert Moseley</cp:lastModifiedBy>
  <cp:revision>30</cp:revision>
  <dcterms:created xsi:type="dcterms:W3CDTF">2025-09-01T21:51:42Z</dcterms:created>
  <dcterms:modified xsi:type="dcterms:W3CDTF">2025-09-05T18:18:04Z</dcterms:modified>
</cp:coreProperties>
</file>